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7"/>
  </p:notesMasterIdLst>
  <p:sldIdLst>
    <p:sldId id="275" r:id="rId2"/>
    <p:sldId id="259" r:id="rId3"/>
    <p:sldId id="257" r:id="rId4"/>
    <p:sldId id="258" r:id="rId5"/>
    <p:sldId id="262" r:id="rId6"/>
    <p:sldId id="260" r:id="rId7"/>
    <p:sldId id="261" r:id="rId8"/>
    <p:sldId id="271" r:id="rId9"/>
    <p:sldId id="272" r:id="rId10"/>
    <p:sldId id="263" r:id="rId11"/>
    <p:sldId id="269" r:id="rId12"/>
    <p:sldId id="270" r:id="rId13"/>
    <p:sldId id="273" r:id="rId14"/>
    <p:sldId id="276" r:id="rId15"/>
    <p:sldId id="274"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590" autoAdjust="0"/>
  </p:normalViewPr>
  <p:slideViewPr>
    <p:cSldViewPr>
      <p:cViewPr>
        <p:scale>
          <a:sx n="70" d="100"/>
          <a:sy n="70" d="100"/>
        </p:scale>
        <p:origin x="-1164" y="-8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A5DEF-2990-4D14-BA55-D1910BA1AA7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kk-KZ"/>
        </a:p>
      </dgm:t>
    </dgm:pt>
    <dgm:pt modelId="{692735C6-EE9B-4C00-8391-10DFDB2BA0E5}">
      <dgm:prSet phldrT="[Текст]" custT="1"/>
      <dgm:spPr/>
      <dgm:t>
        <a:bodyPr/>
        <a:lstStyle/>
        <a:p>
          <a:r>
            <a:rPr lang="kk-KZ" sz="1400" dirty="0" smtClean="0">
              <a:solidFill>
                <a:schemeClr val="tx1"/>
              </a:solidFill>
              <a:latin typeface="Times New Roman" pitchFamily="18" charset="0"/>
              <a:cs typeface="Times New Roman" pitchFamily="18" charset="0"/>
            </a:rPr>
            <a:t>Модель ұлттық құндылықтардың балалардың біртұтас дамуының заманауи теорияларымен үйлесуіне бағытталған</a:t>
          </a:r>
          <a:endParaRPr lang="kk-KZ" sz="1400" dirty="0">
            <a:solidFill>
              <a:schemeClr val="tx1"/>
            </a:solidFill>
            <a:latin typeface="Times New Roman" pitchFamily="18" charset="0"/>
            <a:cs typeface="Times New Roman" pitchFamily="18" charset="0"/>
          </a:endParaRPr>
        </a:p>
      </dgm:t>
    </dgm:pt>
    <dgm:pt modelId="{DA9BAB40-586F-47D8-8C46-0678467702B9}" type="parTrans" cxnId="{E4141150-F04B-4E27-BE55-4CF164300934}">
      <dgm:prSet/>
      <dgm:spPr/>
      <dgm:t>
        <a:bodyPr/>
        <a:lstStyle/>
        <a:p>
          <a:endParaRPr lang="kk-KZ"/>
        </a:p>
      </dgm:t>
    </dgm:pt>
    <dgm:pt modelId="{4AD91276-D3CB-40B4-A77F-C3E2E0B19D0B}" type="sibTrans" cxnId="{E4141150-F04B-4E27-BE55-4CF164300934}">
      <dgm:prSet/>
      <dgm:spPr/>
      <dgm:t>
        <a:bodyPr/>
        <a:lstStyle/>
        <a:p>
          <a:endParaRPr lang="kk-KZ"/>
        </a:p>
      </dgm:t>
    </dgm:pt>
    <dgm:pt modelId="{23A52210-39E9-4A4E-8087-AA3DA982108D}">
      <dgm:prSet phldrT="[Текст]" custT="1"/>
      <dgm:spPr>
        <a:blipFill rotWithShape="0">
          <a:blip xmlns:r="http://schemas.openxmlformats.org/officeDocument/2006/relationships" r:embed="rId1"/>
          <a:stretch>
            <a:fillRect/>
          </a:stretch>
        </a:blipFill>
      </dgm:spPr>
      <dgm:t>
        <a:bodyPr/>
        <a:lstStyle/>
        <a:p>
          <a:endParaRPr lang="kk-KZ" sz="1400" dirty="0" smtClean="0">
            <a:latin typeface="Times New Roman" pitchFamily="18" charset="0"/>
            <a:cs typeface="Times New Roman" pitchFamily="18" charset="0"/>
          </a:endParaRPr>
        </a:p>
        <a:p>
          <a:endParaRPr lang="kk-KZ" sz="1400" dirty="0" smtClean="0">
            <a:latin typeface="Times New Roman" pitchFamily="18" charset="0"/>
            <a:cs typeface="Times New Roman" pitchFamily="18" charset="0"/>
          </a:endParaRPr>
        </a:p>
        <a:p>
          <a:endParaRPr lang="kk-KZ" sz="1400" dirty="0" smtClean="0">
            <a:latin typeface="Times New Roman" pitchFamily="18" charset="0"/>
            <a:cs typeface="Times New Roman" pitchFamily="18" charset="0"/>
          </a:endParaRPr>
        </a:p>
        <a:p>
          <a:endParaRPr lang="kk-KZ" sz="1400" dirty="0" smtClean="0">
            <a:latin typeface="Times New Roman" pitchFamily="18" charset="0"/>
            <a:cs typeface="Times New Roman" pitchFamily="18" charset="0"/>
          </a:endParaRPr>
        </a:p>
        <a:p>
          <a:endParaRPr lang="kk-KZ" sz="1400" dirty="0" smtClean="0">
            <a:latin typeface="Times New Roman" pitchFamily="18" charset="0"/>
            <a:cs typeface="Times New Roman" pitchFamily="18" charset="0"/>
          </a:endParaRPr>
        </a:p>
        <a:p>
          <a:r>
            <a:rPr lang="kk-KZ" sz="1400" i="1" dirty="0" smtClean="0">
              <a:solidFill>
                <a:schemeClr val="tx1"/>
              </a:solidFill>
              <a:latin typeface="Times New Roman" pitchFamily="18" charset="0"/>
              <a:cs typeface="Times New Roman" pitchFamily="18" charset="0"/>
            </a:rPr>
            <a:t>Балалар шығармашылығы</a:t>
          </a:r>
          <a:endParaRPr lang="kk-KZ" sz="1400" i="1" dirty="0">
            <a:solidFill>
              <a:schemeClr val="tx1"/>
            </a:solidFill>
            <a:latin typeface="Times New Roman" pitchFamily="18" charset="0"/>
            <a:cs typeface="Times New Roman" pitchFamily="18" charset="0"/>
          </a:endParaRPr>
        </a:p>
      </dgm:t>
    </dgm:pt>
    <dgm:pt modelId="{3F2306DA-E9DB-431C-8A5A-54AD6DD1EEE3}" type="parTrans" cxnId="{0DF426F8-A556-489F-A428-05F1A2EEFFD8}">
      <dgm:prSet/>
      <dgm:spPr/>
      <dgm:t>
        <a:bodyPr/>
        <a:lstStyle/>
        <a:p>
          <a:endParaRPr lang="kk-KZ"/>
        </a:p>
      </dgm:t>
    </dgm:pt>
    <dgm:pt modelId="{A368F038-6915-4359-B386-E00D8B67A488}" type="sibTrans" cxnId="{0DF426F8-A556-489F-A428-05F1A2EEFFD8}">
      <dgm:prSet/>
      <dgm:spPr/>
      <dgm:t>
        <a:bodyPr/>
        <a:lstStyle/>
        <a:p>
          <a:endParaRPr lang="kk-KZ"/>
        </a:p>
      </dgm:t>
    </dgm:pt>
    <dgm:pt modelId="{A2362255-D706-4734-BEC1-1E64C3FA4E27}">
      <dgm:prSet phldrT="[Текст]" custT="1"/>
      <dgm:spPr>
        <a:blipFill rotWithShape="0">
          <a:blip xmlns:r="http://schemas.openxmlformats.org/officeDocument/2006/relationships" r:embed="rId2"/>
          <a:stretch>
            <a:fillRect/>
          </a:stretch>
        </a:blipFill>
      </dgm:spPr>
      <dgm:t>
        <a:bodyPr/>
        <a:lstStyle/>
        <a:p>
          <a:endParaRPr lang="kk-KZ" sz="1400" dirty="0" smtClean="0">
            <a:solidFill>
              <a:schemeClr val="tx1"/>
            </a:solidFill>
            <a:latin typeface="Times New Roman" pitchFamily="18" charset="0"/>
            <a:cs typeface="Times New Roman" pitchFamily="18" charset="0"/>
          </a:endParaRPr>
        </a:p>
        <a:p>
          <a:endParaRPr lang="kk-KZ" sz="1400" dirty="0" smtClean="0">
            <a:solidFill>
              <a:schemeClr val="tx1"/>
            </a:solidFill>
            <a:latin typeface="Times New Roman" pitchFamily="18" charset="0"/>
            <a:cs typeface="Times New Roman" pitchFamily="18" charset="0"/>
          </a:endParaRPr>
        </a:p>
        <a:p>
          <a:endParaRPr lang="kk-KZ" sz="1400" dirty="0" smtClean="0">
            <a:solidFill>
              <a:schemeClr val="tx1"/>
            </a:solidFill>
            <a:latin typeface="Times New Roman" pitchFamily="18" charset="0"/>
            <a:cs typeface="Times New Roman" pitchFamily="18" charset="0"/>
          </a:endParaRPr>
        </a:p>
        <a:p>
          <a:endParaRPr lang="kk-KZ" sz="1400" dirty="0" smtClean="0">
            <a:solidFill>
              <a:schemeClr val="tx1"/>
            </a:solidFill>
            <a:latin typeface="Times New Roman" pitchFamily="18" charset="0"/>
            <a:cs typeface="Times New Roman" pitchFamily="18" charset="0"/>
          </a:endParaRPr>
        </a:p>
        <a:p>
          <a:endParaRPr lang="kk-KZ" sz="1400" dirty="0" smtClean="0">
            <a:solidFill>
              <a:schemeClr val="tx1"/>
            </a:solidFill>
            <a:latin typeface="Times New Roman" pitchFamily="18" charset="0"/>
            <a:cs typeface="Times New Roman" pitchFamily="18" charset="0"/>
          </a:endParaRPr>
        </a:p>
        <a:p>
          <a:endParaRPr lang="kk-KZ" sz="1400" dirty="0" smtClean="0">
            <a:solidFill>
              <a:schemeClr val="tx1"/>
            </a:solidFill>
            <a:latin typeface="Times New Roman" pitchFamily="18" charset="0"/>
            <a:cs typeface="Times New Roman" pitchFamily="18" charset="0"/>
          </a:endParaRPr>
        </a:p>
        <a:p>
          <a:r>
            <a:rPr lang="kk-KZ" sz="1400" i="1" dirty="0" smtClean="0">
              <a:solidFill>
                <a:schemeClr val="tx1"/>
              </a:solidFill>
              <a:latin typeface="Times New Roman" pitchFamily="18" charset="0"/>
              <a:cs typeface="Times New Roman" pitchFamily="18" charset="0"/>
            </a:rPr>
            <a:t>Ұлттық ойындар</a:t>
          </a:r>
          <a:endParaRPr lang="kk-KZ" sz="1400" i="1" dirty="0">
            <a:solidFill>
              <a:schemeClr val="tx1"/>
            </a:solidFill>
            <a:latin typeface="Times New Roman" pitchFamily="18" charset="0"/>
            <a:cs typeface="Times New Roman" pitchFamily="18" charset="0"/>
          </a:endParaRPr>
        </a:p>
      </dgm:t>
    </dgm:pt>
    <dgm:pt modelId="{804D1118-DB2E-4FCB-ABDC-5566088D43DC}" type="parTrans" cxnId="{EB90E848-51CE-455E-BCDE-38A2EBF81AB5}">
      <dgm:prSet/>
      <dgm:spPr/>
      <dgm:t>
        <a:bodyPr/>
        <a:lstStyle/>
        <a:p>
          <a:endParaRPr lang="kk-KZ"/>
        </a:p>
      </dgm:t>
    </dgm:pt>
    <dgm:pt modelId="{E6E9C858-6DAE-4D95-8E6C-16717DFD3F53}" type="sibTrans" cxnId="{EB90E848-51CE-455E-BCDE-38A2EBF81AB5}">
      <dgm:prSet/>
      <dgm:spPr/>
      <dgm:t>
        <a:bodyPr/>
        <a:lstStyle/>
        <a:p>
          <a:endParaRPr lang="kk-KZ"/>
        </a:p>
      </dgm:t>
    </dgm:pt>
    <dgm:pt modelId="{414926C9-193D-4E82-A3EB-7E3E495841E0}">
      <dgm:prSet phldrT="[Текст]" custT="1"/>
      <dgm:spPr>
        <a:blipFill rotWithShape="0">
          <a:blip xmlns:r="http://schemas.openxmlformats.org/officeDocument/2006/relationships" r:embed="rId3"/>
          <a:stretch>
            <a:fillRect/>
          </a:stretch>
        </a:blipFill>
      </dgm:spPr>
      <dgm:t>
        <a:bodyPr/>
        <a:lstStyle/>
        <a:p>
          <a:endParaRPr lang="kk-KZ" sz="1400" dirty="0" smtClean="0">
            <a:solidFill>
              <a:schemeClr val="tx1"/>
            </a:solidFill>
            <a:latin typeface="Times New Roman" pitchFamily="18" charset="0"/>
            <a:cs typeface="Times New Roman" pitchFamily="18" charset="0"/>
          </a:endParaRPr>
        </a:p>
        <a:p>
          <a:endParaRPr lang="kk-KZ" sz="1400" dirty="0" smtClean="0">
            <a:solidFill>
              <a:schemeClr val="tx1"/>
            </a:solidFill>
            <a:latin typeface="Times New Roman" pitchFamily="18" charset="0"/>
            <a:cs typeface="Times New Roman" pitchFamily="18" charset="0"/>
          </a:endParaRPr>
        </a:p>
        <a:p>
          <a:endParaRPr lang="kk-KZ" sz="1400" dirty="0" smtClean="0">
            <a:solidFill>
              <a:schemeClr val="tx1"/>
            </a:solidFill>
            <a:latin typeface="Times New Roman" pitchFamily="18" charset="0"/>
            <a:cs typeface="Times New Roman" pitchFamily="18" charset="0"/>
          </a:endParaRPr>
        </a:p>
        <a:p>
          <a:r>
            <a:rPr lang="kk-KZ" sz="1400" dirty="0" smtClean="0">
              <a:solidFill>
                <a:schemeClr val="tx1"/>
              </a:solidFill>
              <a:latin typeface="Times New Roman" pitchFamily="18" charset="0"/>
              <a:cs typeface="Times New Roman" pitchFamily="18" charset="0"/>
            </a:rPr>
            <a:t>Ұзақ мерзімді жоспар</a:t>
          </a:r>
          <a:endParaRPr lang="kk-KZ" sz="1400" dirty="0">
            <a:solidFill>
              <a:schemeClr val="tx1"/>
            </a:solidFill>
            <a:latin typeface="Times New Roman" pitchFamily="18" charset="0"/>
            <a:cs typeface="Times New Roman" pitchFamily="18" charset="0"/>
          </a:endParaRPr>
        </a:p>
      </dgm:t>
    </dgm:pt>
    <dgm:pt modelId="{35EB3987-4AD0-493C-849F-437D1D7879C2}" type="parTrans" cxnId="{520AE9E7-7AF7-4096-8387-7689AADF8292}">
      <dgm:prSet/>
      <dgm:spPr/>
      <dgm:t>
        <a:bodyPr/>
        <a:lstStyle/>
        <a:p>
          <a:endParaRPr lang="kk-KZ"/>
        </a:p>
      </dgm:t>
    </dgm:pt>
    <dgm:pt modelId="{8EE7FD51-A797-48E2-94C4-798A3B7EC954}" type="sibTrans" cxnId="{520AE9E7-7AF7-4096-8387-7689AADF8292}">
      <dgm:prSet/>
      <dgm:spPr/>
      <dgm:t>
        <a:bodyPr/>
        <a:lstStyle/>
        <a:p>
          <a:endParaRPr lang="kk-KZ"/>
        </a:p>
      </dgm:t>
    </dgm:pt>
    <dgm:pt modelId="{1F4F06F8-458B-4880-95D8-8245396DAA5F}">
      <dgm:prSet phldrT="[Текст]" custT="1"/>
      <dgm:spPr>
        <a:blipFill rotWithShape="0">
          <a:blip xmlns:r="http://schemas.openxmlformats.org/officeDocument/2006/relationships" r:embed="rId4"/>
          <a:stretch>
            <a:fillRect/>
          </a:stretch>
        </a:blipFill>
      </dgm:spPr>
      <dgm:t>
        <a:bodyPr/>
        <a:lstStyle/>
        <a:p>
          <a:endParaRPr lang="kk-KZ" sz="1100" dirty="0" smtClean="0">
            <a:solidFill>
              <a:schemeClr val="tx1"/>
            </a:solidFill>
          </a:endParaRPr>
        </a:p>
        <a:p>
          <a:endParaRPr lang="kk-KZ" sz="1100" dirty="0" smtClean="0">
            <a:solidFill>
              <a:schemeClr val="tx1"/>
            </a:solidFill>
          </a:endParaRPr>
        </a:p>
        <a:p>
          <a:endParaRPr lang="kk-KZ" sz="1100" dirty="0" smtClean="0">
            <a:solidFill>
              <a:schemeClr val="tx1"/>
            </a:solidFill>
          </a:endParaRPr>
        </a:p>
        <a:p>
          <a:endParaRPr lang="kk-KZ" sz="1100" dirty="0" smtClean="0">
            <a:solidFill>
              <a:schemeClr val="tx1"/>
            </a:solidFill>
          </a:endParaRPr>
        </a:p>
        <a:p>
          <a:r>
            <a:rPr lang="kk-KZ" sz="1200" i="1" dirty="0" smtClean="0">
              <a:solidFill>
                <a:schemeClr val="tx1"/>
              </a:solidFill>
              <a:latin typeface="Times New Roman" pitchFamily="18" charset="0"/>
              <a:cs typeface="Times New Roman" pitchFamily="18" charset="0"/>
            </a:rPr>
            <a:t>отбасы</a:t>
          </a:r>
          <a:endParaRPr lang="kk-KZ" sz="1200" i="1" dirty="0">
            <a:solidFill>
              <a:schemeClr val="tx1"/>
            </a:solidFill>
            <a:latin typeface="Times New Roman" pitchFamily="18" charset="0"/>
            <a:cs typeface="Times New Roman" pitchFamily="18" charset="0"/>
          </a:endParaRPr>
        </a:p>
      </dgm:t>
    </dgm:pt>
    <dgm:pt modelId="{73382C46-AE0A-4EDD-943E-9BA041354B38}" type="parTrans" cxnId="{80D9946E-5F6A-4D70-9C98-51D828AAA808}">
      <dgm:prSet/>
      <dgm:spPr/>
      <dgm:t>
        <a:bodyPr/>
        <a:lstStyle/>
        <a:p>
          <a:endParaRPr lang="kk-KZ"/>
        </a:p>
      </dgm:t>
    </dgm:pt>
    <dgm:pt modelId="{2F62BE98-61A0-470E-AD3E-732B7DEBD2D9}" type="sibTrans" cxnId="{80D9946E-5F6A-4D70-9C98-51D828AAA808}">
      <dgm:prSet/>
      <dgm:spPr/>
      <dgm:t>
        <a:bodyPr/>
        <a:lstStyle/>
        <a:p>
          <a:endParaRPr lang="kk-KZ"/>
        </a:p>
      </dgm:t>
    </dgm:pt>
    <dgm:pt modelId="{EADFBDBE-12DE-46BA-BF1C-B18EAA3F1908}" type="pres">
      <dgm:prSet presAssocID="{2CAA5DEF-2990-4D14-BA55-D1910BA1AA7C}" presName="Name0" presStyleCnt="0">
        <dgm:presLayoutVars>
          <dgm:chMax val="1"/>
          <dgm:dir/>
          <dgm:animLvl val="ctr"/>
          <dgm:resizeHandles val="exact"/>
        </dgm:presLayoutVars>
      </dgm:prSet>
      <dgm:spPr/>
      <dgm:t>
        <a:bodyPr/>
        <a:lstStyle/>
        <a:p>
          <a:endParaRPr lang="kk-KZ"/>
        </a:p>
      </dgm:t>
    </dgm:pt>
    <dgm:pt modelId="{C04DBFFA-5F82-44C3-A403-ABC57A62F18F}" type="pres">
      <dgm:prSet presAssocID="{692735C6-EE9B-4C00-8391-10DFDB2BA0E5}" presName="centerShape" presStyleLbl="node0" presStyleIdx="0" presStyleCnt="1" custScaleX="128501"/>
      <dgm:spPr/>
      <dgm:t>
        <a:bodyPr/>
        <a:lstStyle/>
        <a:p>
          <a:endParaRPr lang="kk-KZ"/>
        </a:p>
      </dgm:t>
    </dgm:pt>
    <dgm:pt modelId="{411B4946-E051-4C39-8B7E-ABC5546C34CE}" type="pres">
      <dgm:prSet presAssocID="{23A52210-39E9-4A4E-8087-AA3DA982108D}" presName="node" presStyleLbl="node1" presStyleIdx="0" presStyleCnt="4" custScaleX="173899" custScaleY="145420">
        <dgm:presLayoutVars>
          <dgm:bulletEnabled val="1"/>
        </dgm:presLayoutVars>
      </dgm:prSet>
      <dgm:spPr/>
      <dgm:t>
        <a:bodyPr/>
        <a:lstStyle/>
        <a:p>
          <a:endParaRPr lang="kk-KZ"/>
        </a:p>
      </dgm:t>
    </dgm:pt>
    <dgm:pt modelId="{75139C46-A45C-47A6-9135-0AE97874D867}" type="pres">
      <dgm:prSet presAssocID="{23A52210-39E9-4A4E-8087-AA3DA982108D}" presName="dummy" presStyleCnt="0"/>
      <dgm:spPr/>
    </dgm:pt>
    <dgm:pt modelId="{BA8B90B3-AE6F-4717-B9A4-283A0F0A0555}" type="pres">
      <dgm:prSet presAssocID="{A368F038-6915-4359-B386-E00D8B67A488}" presName="sibTrans" presStyleLbl="sibTrans2D1" presStyleIdx="0" presStyleCnt="4"/>
      <dgm:spPr/>
      <dgm:t>
        <a:bodyPr/>
        <a:lstStyle/>
        <a:p>
          <a:endParaRPr lang="kk-KZ"/>
        </a:p>
      </dgm:t>
    </dgm:pt>
    <dgm:pt modelId="{32381745-8AB1-47CA-8427-3CCFC8FDD064}" type="pres">
      <dgm:prSet presAssocID="{A2362255-D706-4734-BEC1-1E64C3FA4E27}" presName="node" presStyleLbl="node1" presStyleIdx="1" presStyleCnt="4" custScaleX="175061" custScaleY="172984" custRadScaleRad="110532" custRadScaleInc="1242">
        <dgm:presLayoutVars>
          <dgm:bulletEnabled val="1"/>
        </dgm:presLayoutVars>
      </dgm:prSet>
      <dgm:spPr/>
      <dgm:t>
        <a:bodyPr/>
        <a:lstStyle/>
        <a:p>
          <a:endParaRPr lang="kk-KZ"/>
        </a:p>
      </dgm:t>
    </dgm:pt>
    <dgm:pt modelId="{C6E0BE20-1212-4965-B16F-D71ED5AB29F2}" type="pres">
      <dgm:prSet presAssocID="{A2362255-D706-4734-BEC1-1E64C3FA4E27}" presName="dummy" presStyleCnt="0"/>
      <dgm:spPr/>
    </dgm:pt>
    <dgm:pt modelId="{1A6CCAF4-907F-419B-9435-78211A699CC0}" type="pres">
      <dgm:prSet presAssocID="{E6E9C858-6DAE-4D95-8E6C-16717DFD3F53}" presName="sibTrans" presStyleLbl="sibTrans2D1" presStyleIdx="1" presStyleCnt="4"/>
      <dgm:spPr/>
      <dgm:t>
        <a:bodyPr/>
        <a:lstStyle/>
        <a:p>
          <a:endParaRPr lang="kk-KZ"/>
        </a:p>
      </dgm:t>
    </dgm:pt>
    <dgm:pt modelId="{0403E806-898E-4488-9EF4-C609E95F5D42}" type="pres">
      <dgm:prSet presAssocID="{414926C9-193D-4E82-A3EB-7E3E495841E0}" presName="node" presStyleLbl="node1" presStyleIdx="2" presStyleCnt="4" custScaleX="150393">
        <dgm:presLayoutVars>
          <dgm:bulletEnabled val="1"/>
        </dgm:presLayoutVars>
      </dgm:prSet>
      <dgm:spPr/>
      <dgm:t>
        <a:bodyPr/>
        <a:lstStyle/>
        <a:p>
          <a:endParaRPr lang="kk-KZ"/>
        </a:p>
      </dgm:t>
    </dgm:pt>
    <dgm:pt modelId="{88CCA74A-FA3F-4086-B6D9-6EED0ED56541}" type="pres">
      <dgm:prSet presAssocID="{414926C9-193D-4E82-A3EB-7E3E495841E0}" presName="dummy" presStyleCnt="0"/>
      <dgm:spPr/>
    </dgm:pt>
    <dgm:pt modelId="{F2B48B86-EAD8-4BA9-A9F6-734E1413B7B1}" type="pres">
      <dgm:prSet presAssocID="{8EE7FD51-A797-48E2-94C4-798A3B7EC954}" presName="sibTrans" presStyleLbl="sibTrans2D1" presStyleIdx="2" presStyleCnt="4"/>
      <dgm:spPr/>
      <dgm:t>
        <a:bodyPr/>
        <a:lstStyle/>
        <a:p>
          <a:endParaRPr lang="kk-KZ"/>
        </a:p>
      </dgm:t>
    </dgm:pt>
    <dgm:pt modelId="{A42F1E7F-60A5-4EE8-9802-B1DD9236C867}" type="pres">
      <dgm:prSet presAssocID="{1F4F06F8-458B-4880-95D8-8245396DAA5F}" presName="node" presStyleLbl="node1" presStyleIdx="3" presStyleCnt="4">
        <dgm:presLayoutVars>
          <dgm:bulletEnabled val="1"/>
        </dgm:presLayoutVars>
      </dgm:prSet>
      <dgm:spPr/>
      <dgm:t>
        <a:bodyPr/>
        <a:lstStyle/>
        <a:p>
          <a:endParaRPr lang="kk-KZ"/>
        </a:p>
      </dgm:t>
    </dgm:pt>
    <dgm:pt modelId="{4D9F22E3-3696-43F8-AC51-9A8A3B23F544}" type="pres">
      <dgm:prSet presAssocID="{1F4F06F8-458B-4880-95D8-8245396DAA5F}" presName="dummy" presStyleCnt="0"/>
      <dgm:spPr/>
    </dgm:pt>
    <dgm:pt modelId="{C377DE2F-2AD5-45F4-B99F-A61CC30D15F4}" type="pres">
      <dgm:prSet presAssocID="{2F62BE98-61A0-470E-AD3E-732B7DEBD2D9}" presName="sibTrans" presStyleLbl="sibTrans2D1" presStyleIdx="3" presStyleCnt="4"/>
      <dgm:spPr/>
      <dgm:t>
        <a:bodyPr/>
        <a:lstStyle/>
        <a:p>
          <a:endParaRPr lang="kk-KZ"/>
        </a:p>
      </dgm:t>
    </dgm:pt>
  </dgm:ptLst>
  <dgm:cxnLst>
    <dgm:cxn modelId="{E9A1EABC-0F75-4970-81EA-3A40C50BC909}" type="presOf" srcId="{E6E9C858-6DAE-4D95-8E6C-16717DFD3F53}" destId="{1A6CCAF4-907F-419B-9435-78211A699CC0}" srcOrd="0" destOrd="0" presId="urn:microsoft.com/office/officeart/2005/8/layout/radial6"/>
    <dgm:cxn modelId="{984D2AA9-46B8-47E0-A10D-3AF99CAFB622}" type="presOf" srcId="{2CAA5DEF-2990-4D14-BA55-D1910BA1AA7C}" destId="{EADFBDBE-12DE-46BA-BF1C-B18EAA3F1908}" srcOrd="0" destOrd="0" presId="urn:microsoft.com/office/officeart/2005/8/layout/radial6"/>
    <dgm:cxn modelId="{E4141150-F04B-4E27-BE55-4CF164300934}" srcId="{2CAA5DEF-2990-4D14-BA55-D1910BA1AA7C}" destId="{692735C6-EE9B-4C00-8391-10DFDB2BA0E5}" srcOrd="0" destOrd="0" parTransId="{DA9BAB40-586F-47D8-8C46-0678467702B9}" sibTransId="{4AD91276-D3CB-40B4-A77F-C3E2E0B19D0B}"/>
    <dgm:cxn modelId="{FEE9F724-2BB2-4360-8D54-0FA75E23686B}" type="presOf" srcId="{692735C6-EE9B-4C00-8391-10DFDB2BA0E5}" destId="{C04DBFFA-5F82-44C3-A403-ABC57A62F18F}" srcOrd="0" destOrd="0" presId="urn:microsoft.com/office/officeart/2005/8/layout/radial6"/>
    <dgm:cxn modelId="{34657DE2-D32D-4CCE-ADA1-3731D6A4A678}" type="presOf" srcId="{A2362255-D706-4734-BEC1-1E64C3FA4E27}" destId="{32381745-8AB1-47CA-8427-3CCFC8FDD064}" srcOrd="0" destOrd="0" presId="urn:microsoft.com/office/officeart/2005/8/layout/radial6"/>
    <dgm:cxn modelId="{520AE9E7-7AF7-4096-8387-7689AADF8292}" srcId="{692735C6-EE9B-4C00-8391-10DFDB2BA0E5}" destId="{414926C9-193D-4E82-A3EB-7E3E495841E0}" srcOrd="2" destOrd="0" parTransId="{35EB3987-4AD0-493C-849F-437D1D7879C2}" sibTransId="{8EE7FD51-A797-48E2-94C4-798A3B7EC954}"/>
    <dgm:cxn modelId="{E87FEEC1-C1EF-4DD8-8519-D9C8394A6F71}" type="presOf" srcId="{23A52210-39E9-4A4E-8087-AA3DA982108D}" destId="{411B4946-E051-4C39-8B7E-ABC5546C34CE}" srcOrd="0" destOrd="0" presId="urn:microsoft.com/office/officeart/2005/8/layout/radial6"/>
    <dgm:cxn modelId="{6E79B1B7-B83F-47D8-91CA-AA88D7D55835}" type="presOf" srcId="{414926C9-193D-4E82-A3EB-7E3E495841E0}" destId="{0403E806-898E-4488-9EF4-C609E95F5D42}" srcOrd="0" destOrd="0" presId="urn:microsoft.com/office/officeart/2005/8/layout/radial6"/>
    <dgm:cxn modelId="{0DF426F8-A556-489F-A428-05F1A2EEFFD8}" srcId="{692735C6-EE9B-4C00-8391-10DFDB2BA0E5}" destId="{23A52210-39E9-4A4E-8087-AA3DA982108D}" srcOrd="0" destOrd="0" parTransId="{3F2306DA-E9DB-431C-8A5A-54AD6DD1EEE3}" sibTransId="{A368F038-6915-4359-B386-E00D8B67A488}"/>
    <dgm:cxn modelId="{130C870E-0CB7-4798-86C1-C78010EED0A2}" type="presOf" srcId="{1F4F06F8-458B-4880-95D8-8245396DAA5F}" destId="{A42F1E7F-60A5-4EE8-9802-B1DD9236C867}" srcOrd="0" destOrd="0" presId="urn:microsoft.com/office/officeart/2005/8/layout/radial6"/>
    <dgm:cxn modelId="{8CC2FE96-C83E-4FE3-9485-6CE924EAC0D6}" type="presOf" srcId="{A368F038-6915-4359-B386-E00D8B67A488}" destId="{BA8B90B3-AE6F-4717-B9A4-283A0F0A0555}" srcOrd="0" destOrd="0" presId="urn:microsoft.com/office/officeart/2005/8/layout/radial6"/>
    <dgm:cxn modelId="{1CFF027C-BC06-4AEB-AC3E-D03159B6D97F}" type="presOf" srcId="{2F62BE98-61A0-470E-AD3E-732B7DEBD2D9}" destId="{C377DE2F-2AD5-45F4-B99F-A61CC30D15F4}" srcOrd="0" destOrd="0" presId="urn:microsoft.com/office/officeart/2005/8/layout/radial6"/>
    <dgm:cxn modelId="{EB90E848-51CE-455E-BCDE-38A2EBF81AB5}" srcId="{692735C6-EE9B-4C00-8391-10DFDB2BA0E5}" destId="{A2362255-D706-4734-BEC1-1E64C3FA4E27}" srcOrd="1" destOrd="0" parTransId="{804D1118-DB2E-4FCB-ABDC-5566088D43DC}" sibTransId="{E6E9C858-6DAE-4D95-8E6C-16717DFD3F53}"/>
    <dgm:cxn modelId="{45F0F878-671A-4E05-925B-C90D510C0669}" type="presOf" srcId="{8EE7FD51-A797-48E2-94C4-798A3B7EC954}" destId="{F2B48B86-EAD8-4BA9-A9F6-734E1413B7B1}" srcOrd="0" destOrd="0" presId="urn:microsoft.com/office/officeart/2005/8/layout/radial6"/>
    <dgm:cxn modelId="{80D9946E-5F6A-4D70-9C98-51D828AAA808}" srcId="{692735C6-EE9B-4C00-8391-10DFDB2BA0E5}" destId="{1F4F06F8-458B-4880-95D8-8245396DAA5F}" srcOrd="3" destOrd="0" parTransId="{73382C46-AE0A-4EDD-943E-9BA041354B38}" sibTransId="{2F62BE98-61A0-470E-AD3E-732B7DEBD2D9}"/>
    <dgm:cxn modelId="{4DD13EB2-5966-41BD-94B7-3A297B2A824F}" type="presParOf" srcId="{EADFBDBE-12DE-46BA-BF1C-B18EAA3F1908}" destId="{C04DBFFA-5F82-44C3-A403-ABC57A62F18F}" srcOrd="0" destOrd="0" presId="urn:microsoft.com/office/officeart/2005/8/layout/radial6"/>
    <dgm:cxn modelId="{48E0DA41-7172-4D69-9EB2-C373B8300D9E}" type="presParOf" srcId="{EADFBDBE-12DE-46BA-BF1C-B18EAA3F1908}" destId="{411B4946-E051-4C39-8B7E-ABC5546C34CE}" srcOrd="1" destOrd="0" presId="urn:microsoft.com/office/officeart/2005/8/layout/radial6"/>
    <dgm:cxn modelId="{B692E1BB-E1AC-4381-80AF-5D97CDC1F810}" type="presParOf" srcId="{EADFBDBE-12DE-46BA-BF1C-B18EAA3F1908}" destId="{75139C46-A45C-47A6-9135-0AE97874D867}" srcOrd="2" destOrd="0" presId="urn:microsoft.com/office/officeart/2005/8/layout/radial6"/>
    <dgm:cxn modelId="{AE160BB7-D6FD-4AFE-B497-8EAA3942BA13}" type="presParOf" srcId="{EADFBDBE-12DE-46BA-BF1C-B18EAA3F1908}" destId="{BA8B90B3-AE6F-4717-B9A4-283A0F0A0555}" srcOrd="3" destOrd="0" presId="urn:microsoft.com/office/officeart/2005/8/layout/radial6"/>
    <dgm:cxn modelId="{C3DC60B6-B3AA-4A20-B149-EE6B0A852CBA}" type="presParOf" srcId="{EADFBDBE-12DE-46BA-BF1C-B18EAA3F1908}" destId="{32381745-8AB1-47CA-8427-3CCFC8FDD064}" srcOrd="4" destOrd="0" presId="urn:microsoft.com/office/officeart/2005/8/layout/radial6"/>
    <dgm:cxn modelId="{B76E24CE-C95B-4207-9410-CF0B563AAF75}" type="presParOf" srcId="{EADFBDBE-12DE-46BA-BF1C-B18EAA3F1908}" destId="{C6E0BE20-1212-4965-B16F-D71ED5AB29F2}" srcOrd="5" destOrd="0" presId="urn:microsoft.com/office/officeart/2005/8/layout/radial6"/>
    <dgm:cxn modelId="{609509C3-5FE6-4ABC-8CED-E8BF6003C83E}" type="presParOf" srcId="{EADFBDBE-12DE-46BA-BF1C-B18EAA3F1908}" destId="{1A6CCAF4-907F-419B-9435-78211A699CC0}" srcOrd="6" destOrd="0" presId="urn:microsoft.com/office/officeart/2005/8/layout/radial6"/>
    <dgm:cxn modelId="{1441F8E3-FF0C-4C56-8539-CF1799AEA602}" type="presParOf" srcId="{EADFBDBE-12DE-46BA-BF1C-B18EAA3F1908}" destId="{0403E806-898E-4488-9EF4-C609E95F5D42}" srcOrd="7" destOrd="0" presId="urn:microsoft.com/office/officeart/2005/8/layout/radial6"/>
    <dgm:cxn modelId="{675EF742-A304-4E69-801A-4A39CD6DDA07}" type="presParOf" srcId="{EADFBDBE-12DE-46BA-BF1C-B18EAA3F1908}" destId="{88CCA74A-FA3F-4086-B6D9-6EED0ED56541}" srcOrd="8" destOrd="0" presId="urn:microsoft.com/office/officeart/2005/8/layout/radial6"/>
    <dgm:cxn modelId="{E745D345-638E-466C-92AE-20EF401A9065}" type="presParOf" srcId="{EADFBDBE-12DE-46BA-BF1C-B18EAA3F1908}" destId="{F2B48B86-EAD8-4BA9-A9F6-734E1413B7B1}" srcOrd="9" destOrd="0" presId="urn:microsoft.com/office/officeart/2005/8/layout/radial6"/>
    <dgm:cxn modelId="{9ABE435D-E901-4107-ABCE-E8CCC9828E6D}" type="presParOf" srcId="{EADFBDBE-12DE-46BA-BF1C-B18EAA3F1908}" destId="{A42F1E7F-60A5-4EE8-9802-B1DD9236C867}" srcOrd="10" destOrd="0" presId="urn:microsoft.com/office/officeart/2005/8/layout/radial6"/>
    <dgm:cxn modelId="{C0EA6CE5-91DC-4118-BB25-1CC86D0FD475}" type="presParOf" srcId="{EADFBDBE-12DE-46BA-BF1C-B18EAA3F1908}" destId="{4D9F22E3-3696-43F8-AC51-9A8A3B23F544}" srcOrd="11" destOrd="0" presId="urn:microsoft.com/office/officeart/2005/8/layout/radial6"/>
    <dgm:cxn modelId="{02D75A84-CE79-4ADC-A8BC-C826B7FF5E94}" type="presParOf" srcId="{EADFBDBE-12DE-46BA-BF1C-B18EAA3F1908}" destId="{C377DE2F-2AD5-45F4-B99F-A61CC30D15F4}"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BBA56-814A-4AD2-9E75-C8F156B8D4E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kk-KZ"/>
        </a:p>
      </dgm:t>
    </dgm:pt>
    <dgm:pt modelId="{E55AFFE4-2EF7-4D50-A72A-944DB3B6B2CC}">
      <dgm:prSet phldrT="[Текст]" custT="1"/>
      <dgm:spPr/>
      <dgm:t>
        <a:bodyPr/>
        <a:lstStyle/>
        <a:p>
          <a:r>
            <a:rPr lang="ru-RU" sz="1400" dirty="0" smtClean="0">
              <a:solidFill>
                <a:schemeClr val="tx1"/>
              </a:solidFill>
              <a:latin typeface="Times New Roman" pitchFamily="18" charset="0"/>
              <a:cs typeface="Times New Roman" pitchFamily="18" charset="0"/>
            </a:rPr>
            <a:t>Айболит </a:t>
          </a:r>
          <a:endParaRPr lang="kk-KZ" sz="1400" dirty="0">
            <a:solidFill>
              <a:schemeClr val="tx1"/>
            </a:solidFill>
            <a:latin typeface="Times New Roman" pitchFamily="18" charset="0"/>
            <a:cs typeface="Times New Roman" pitchFamily="18" charset="0"/>
          </a:endParaRPr>
        </a:p>
      </dgm:t>
    </dgm:pt>
    <dgm:pt modelId="{6A971139-67A9-44D6-BB9E-3D0E6EEA9476}" type="parTrans" cxnId="{4731E533-52C0-4C88-839B-85F2AC221E65}">
      <dgm:prSet/>
      <dgm:spPr/>
      <dgm:t>
        <a:bodyPr/>
        <a:lstStyle/>
        <a:p>
          <a:endParaRPr lang="kk-KZ"/>
        </a:p>
      </dgm:t>
    </dgm:pt>
    <dgm:pt modelId="{94E4D963-0E4E-453B-985A-BD1478771808}" type="sibTrans" cxnId="{4731E533-52C0-4C88-839B-85F2AC221E65}">
      <dgm:prSet/>
      <dgm:spPr/>
      <dgm:t>
        <a:bodyPr/>
        <a:lstStyle/>
        <a:p>
          <a:endParaRPr lang="kk-KZ"/>
        </a:p>
      </dgm:t>
    </dgm:pt>
    <dgm:pt modelId="{B17723F0-A0B4-4AB4-9505-3EB1FEFEAADF}">
      <dgm:prSet phldrT="[Текст]" custT="1"/>
      <dgm:spPr>
        <a:blipFill rotWithShape="0">
          <a:blip xmlns:r="http://schemas.openxmlformats.org/officeDocument/2006/relationships" r:embed="rId1"/>
          <a:stretch>
            <a:fillRect/>
          </a:stretch>
        </a:blipFill>
      </dgm:spPr>
      <dgm:t>
        <a:bodyPr/>
        <a:lstStyle/>
        <a:p>
          <a:r>
            <a:rPr lang="ru-RU" sz="800" dirty="0" smtClean="0">
              <a:latin typeface="Times New Roman" pitchFamily="18" charset="0"/>
              <a:cs typeface="Times New Roman" pitchFamily="18" charset="0"/>
            </a:rPr>
            <a:t>1</a:t>
          </a:r>
          <a:endParaRPr lang="kk-KZ" sz="800" dirty="0">
            <a:latin typeface="Times New Roman" pitchFamily="18" charset="0"/>
            <a:cs typeface="Times New Roman" pitchFamily="18" charset="0"/>
          </a:endParaRPr>
        </a:p>
      </dgm:t>
    </dgm:pt>
    <dgm:pt modelId="{CCB5D107-1F11-403C-8AF8-6CF8B7CA1020}" type="parTrans" cxnId="{902A8D7F-75AB-4DA7-8B43-5B5A746FDA02}">
      <dgm:prSet/>
      <dgm:spPr/>
      <dgm:t>
        <a:bodyPr/>
        <a:lstStyle/>
        <a:p>
          <a:endParaRPr lang="kk-KZ"/>
        </a:p>
      </dgm:t>
    </dgm:pt>
    <dgm:pt modelId="{3AE1CF1F-34BA-43E9-804A-5498EBC3AA52}" type="sibTrans" cxnId="{902A8D7F-75AB-4DA7-8B43-5B5A746FDA02}">
      <dgm:prSet/>
      <dgm:spPr/>
      <dgm:t>
        <a:bodyPr/>
        <a:lstStyle/>
        <a:p>
          <a:endParaRPr lang="kk-KZ"/>
        </a:p>
      </dgm:t>
    </dgm:pt>
    <dgm:pt modelId="{4E4E0235-52CE-4EFA-9694-6C8DED0788E1}">
      <dgm:prSet phldrT="[Текст]"/>
      <dgm:spPr/>
      <dgm:t>
        <a:bodyPr/>
        <a:lstStyle/>
        <a:p>
          <a:r>
            <a:rPr lang="kk-KZ" dirty="0" smtClean="0">
              <a:solidFill>
                <a:schemeClr val="tx1"/>
              </a:solidFill>
              <a:latin typeface="Times New Roman" pitchFamily="18" charset="0"/>
              <a:cs typeface="Times New Roman" pitchFamily="18" charset="0"/>
            </a:rPr>
            <a:t>Загадочный мир камней</a:t>
          </a:r>
          <a:endParaRPr lang="kk-KZ" dirty="0">
            <a:solidFill>
              <a:schemeClr val="tx1"/>
            </a:solidFill>
            <a:latin typeface="Times New Roman" pitchFamily="18" charset="0"/>
            <a:cs typeface="Times New Roman" pitchFamily="18" charset="0"/>
          </a:endParaRPr>
        </a:p>
      </dgm:t>
    </dgm:pt>
    <dgm:pt modelId="{08F8BDFD-3AFA-470C-8C7F-A507027814B2}" type="parTrans" cxnId="{BC41EC98-3744-4B64-B260-1BC3D10E3CE6}">
      <dgm:prSet/>
      <dgm:spPr/>
      <dgm:t>
        <a:bodyPr/>
        <a:lstStyle/>
        <a:p>
          <a:endParaRPr lang="kk-KZ"/>
        </a:p>
      </dgm:t>
    </dgm:pt>
    <dgm:pt modelId="{79106034-80ED-419F-9951-14828BE699B7}" type="sibTrans" cxnId="{BC41EC98-3744-4B64-B260-1BC3D10E3CE6}">
      <dgm:prSet/>
      <dgm:spPr/>
      <dgm:t>
        <a:bodyPr/>
        <a:lstStyle/>
        <a:p>
          <a:endParaRPr lang="kk-KZ"/>
        </a:p>
      </dgm:t>
    </dgm:pt>
    <dgm:pt modelId="{75207429-057A-4CE6-8D0B-953BC6090B11}">
      <dgm:prSet phldrT="[Текст]" custT="1"/>
      <dgm:spPr>
        <a:blipFill rotWithShape="0">
          <a:blip xmlns:r="http://schemas.openxmlformats.org/officeDocument/2006/relationships" r:embed="rId2"/>
          <a:stretch>
            <a:fillRect/>
          </a:stretch>
        </a:blipFill>
      </dgm:spPr>
      <dgm:t>
        <a:bodyPr/>
        <a:lstStyle/>
        <a:p>
          <a:r>
            <a:rPr lang="ru-RU" sz="800" dirty="0" smtClean="0">
              <a:latin typeface="Times New Roman" pitchFamily="18" charset="0"/>
              <a:cs typeface="Times New Roman" pitchFamily="18" charset="0"/>
            </a:rPr>
            <a:t>2</a:t>
          </a:r>
          <a:endParaRPr lang="kk-KZ" sz="800" dirty="0">
            <a:latin typeface="Times New Roman" pitchFamily="18" charset="0"/>
            <a:cs typeface="Times New Roman" pitchFamily="18" charset="0"/>
          </a:endParaRPr>
        </a:p>
      </dgm:t>
    </dgm:pt>
    <dgm:pt modelId="{B11427A9-DFA3-42B8-8485-CD49DC168155}" type="parTrans" cxnId="{F073AF8F-3F08-4947-AC79-D868B701D745}">
      <dgm:prSet/>
      <dgm:spPr/>
      <dgm:t>
        <a:bodyPr/>
        <a:lstStyle/>
        <a:p>
          <a:endParaRPr lang="kk-KZ"/>
        </a:p>
      </dgm:t>
    </dgm:pt>
    <dgm:pt modelId="{A96DB71B-E8B9-40DC-AA75-8D6F333999FC}" type="sibTrans" cxnId="{F073AF8F-3F08-4947-AC79-D868B701D745}">
      <dgm:prSet/>
      <dgm:spPr/>
      <dgm:t>
        <a:bodyPr/>
        <a:lstStyle/>
        <a:p>
          <a:endParaRPr lang="kk-KZ"/>
        </a:p>
      </dgm:t>
    </dgm:pt>
    <dgm:pt modelId="{415797FC-B8E9-4382-B053-C6893D1CE84E}">
      <dgm:prSet phldrT="[Текст]"/>
      <dgm:spPr/>
      <dgm:t>
        <a:bodyPr/>
        <a:lstStyle/>
        <a:p>
          <a:r>
            <a:rPr lang="kk-KZ" dirty="0" smtClean="0">
              <a:solidFill>
                <a:schemeClr val="tx1"/>
              </a:solidFill>
              <a:latin typeface="Times New Roman" pitchFamily="18" charset="0"/>
              <a:cs typeface="Times New Roman" pitchFamily="18" charset="0"/>
            </a:rPr>
            <a:t>Огород на окне</a:t>
          </a:r>
          <a:endParaRPr lang="kk-KZ" dirty="0">
            <a:solidFill>
              <a:schemeClr val="tx1"/>
            </a:solidFill>
            <a:latin typeface="Times New Roman" pitchFamily="18" charset="0"/>
            <a:cs typeface="Times New Roman" pitchFamily="18" charset="0"/>
          </a:endParaRPr>
        </a:p>
      </dgm:t>
    </dgm:pt>
    <dgm:pt modelId="{E05187C8-CD1D-46E1-998D-300C42D06381}" type="parTrans" cxnId="{78FC2932-E412-46D1-A9AE-99D57B990C8C}">
      <dgm:prSet/>
      <dgm:spPr/>
      <dgm:t>
        <a:bodyPr/>
        <a:lstStyle/>
        <a:p>
          <a:endParaRPr lang="kk-KZ"/>
        </a:p>
      </dgm:t>
    </dgm:pt>
    <dgm:pt modelId="{48984691-6DF9-4CE7-A282-BC5E3404947D}" type="sibTrans" cxnId="{78FC2932-E412-46D1-A9AE-99D57B990C8C}">
      <dgm:prSet/>
      <dgm:spPr/>
      <dgm:t>
        <a:bodyPr/>
        <a:lstStyle/>
        <a:p>
          <a:endParaRPr lang="kk-KZ"/>
        </a:p>
      </dgm:t>
    </dgm:pt>
    <dgm:pt modelId="{83BB95C0-AA78-446F-9094-D14138C25C11}" type="pres">
      <dgm:prSet presAssocID="{D23BBA56-814A-4AD2-9E75-C8F156B8D4EB}" presName="linearFlow" presStyleCnt="0">
        <dgm:presLayoutVars>
          <dgm:dir/>
          <dgm:animLvl val="lvl"/>
          <dgm:resizeHandles val="exact"/>
        </dgm:presLayoutVars>
      </dgm:prSet>
      <dgm:spPr/>
      <dgm:t>
        <a:bodyPr/>
        <a:lstStyle/>
        <a:p>
          <a:endParaRPr lang="kk-KZ"/>
        </a:p>
      </dgm:t>
    </dgm:pt>
    <dgm:pt modelId="{75F339AC-D08E-44D4-AAA0-34B118869CD7}" type="pres">
      <dgm:prSet presAssocID="{E55AFFE4-2EF7-4D50-A72A-944DB3B6B2CC}" presName="composite" presStyleCnt="0"/>
      <dgm:spPr/>
    </dgm:pt>
    <dgm:pt modelId="{A52C7D5A-66BA-4B91-9752-5B336567CB05}" type="pres">
      <dgm:prSet presAssocID="{E55AFFE4-2EF7-4D50-A72A-944DB3B6B2CC}" presName="parTx" presStyleLbl="node1" presStyleIdx="0" presStyleCnt="3">
        <dgm:presLayoutVars>
          <dgm:chMax val="0"/>
          <dgm:chPref val="0"/>
          <dgm:bulletEnabled val="1"/>
        </dgm:presLayoutVars>
      </dgm:prSet>
      <dgm:spPr/>
      <dgm:t>
        <a:bodyPr/>
        <a:lstStyle/>
        <a:p>
          <a:endParaRPr lang="kk-KZ"/>
        </a:p>
      </dgm:t>
    </dgm:pt>
    <dgm:pt modelId="{B9B9514E-E18B-4332-88E7-420DBC041658}" type="pres">
      <dgm:prSet presAssocID="{E55AFFE4-2EF7-4D50-A72A-944DB3B6B2CC}" presName="parSh" presStyleLbl="node1" presStyleIdx="0" presStyleCnt="3" custLinFactY="-86718" custLinFactNeighborX="-23816" custLinFactNeighborY="-100000"/>
      <dgm:spPr/>
      <dgm:t>
        <a:bodyPr/>
        <a:lstStyle/>
        <a:p>
          <a:endParaRPr lang="kk-KZ"/>
        </a:p>
      </dgm:t>
    </dgm:pt>
    <dgm:pt modelId="{1414C0D2-4109-47AD-B1AF-EB72CFD1399E}" type="pres">
      <dgm:prSet presAssocID="{E55AFFE4-2EF7-4D50-A72A-944DB3B6B2CC}" presName="desTx" presStyleLbl="fgAcc1" presStyleIdx="0" presStyleCnt="3" custScaleX="237102" custScaleY="430348" custLinFactNeighborX="3523" custLinFactNeighborY="-40063">
        <dgm:presLayoutVars>
          <dgm:bulletEnabled val="1"/>
        </dgm:presLayoutVars>
      </dgm:prSet>
      <dgm:spPr/>
      <dgm:t>
        <a:bodyPr/>
        <a:lstStyle/>
        <a:p>
          <a:endParaRPr lang="kk-KZ"/>
        </a:p>
      </dgm:t>
    </dgm:pt>
    <dgm:pt modelId="{14C98E99-F08F-466B-AD9F-35F4788E2863}" type="pres">
      <dgm:prSet presAssocID="{94E4D963-0E4E-453B-985A-BD1478771808}" presName="sibTrans" presStyleLbl="sibTrans2D1" presStyleIdx="0" presStyleCnt="2" custAng="20233553" custScaleX="94357" custLinFactNeighborX="-25246" custLinFactNeighborY="-45146"/>
      <dgm:spPr/>
      <dgm:t>
        <a:bodyPr/>
        <a:lstStyle/>
        <a:p>
          <a:endParaRPr lang="kk-KZ"/>
        </a:p>
      </dgm:t>
    </dgm:pt>
    <dgm:pt modelId="{5E1ECC1E-AF18-415F-BF6E-B0BB553F7FD7}" type="pres">
      <dgm:prSet presAssocID="{94E4D963-0E4E-453B-985A-BD1478771808}" presName="connTx" presStyleLbl="sibTrans2D1" presStyleIdx="0" presStyleCnt="2"/>
      <dgm:spPr/>
      <dgm:t>
        <a:bodyPr/>
        <a:lstStyle/>
        <a:p>
          <a:endParaRPr lang="kk-KZ"/>
        </a:p>
      </dgm:t>
    </dgm:pt>
    <dgm:pt modelId="{6C11EB2F-7E88-4A9B-98AF-B41C1004A980}" type="pres">
      <dgm:prSet presAssocID="{4E4E0235-52CE-4EFA-9694-6C8DED0788E1}" presName="composite" presStyleCnt="0"/>
      <dgm:spPr/>
    </dgm:pt>
    <dgm:pt modelId="{B404CB30-71D1-470C-B5F9-8265D593F6FC}" type="pres">
      <dgm:prSet presAssocID="{4E4E0235-52CE-4EFA-9694-6C8DED0788E1}" presName="parTx" presStyleLbl="node1" presStyleIdx="0" presStyleCnt="3">
        <dgm:presLayoutVars>
          <dgm:chMax val="0"/>
          <dgm:chPref val="0"/>
          <dgm:bulletEnabled val="1"/>
        </dgm:presLayoutVars>
      </dgm:prSet>
      <dgm:spPr/>
      <dgm:t>
        <a:bodyPr/>
        <a:lstStyle/>
        <a:p>
          <a:endParaRPr lang="kk-KZ"/>
        </a:p>
      </dgm:t>
    </dgm:pt>
    <dgm:pt modelId="{A49BC6B1-DB89-4CDE-B652-BDBC4AA82862}" type="pres">
      <dgm:prSet presAssocID="{4E4E0235-52CE-4EFA-9694-6C8DED0788E1}" presName="parSh" presStyleLbl="node1" presStyleIdx="1" presStyleCnt="3" custScaleX="176946" custLinFactY="-22493" custLinFactNeighborX="-31762" custLinFactNeighborY="-100000"/>
      <dgm:spPr/>
      <dgm:t>
        <a:bodyPr/>
        <a:lstStyle/>
        <a:p>
          <a:endParaRPr lang="kk-KZ"/>
        </a:p>
      </dgm:t>
    </dgm:pt>
    <dgm:pt modelId="{95B0354A-CFC3-40A5-A2F4-6CA03E9EBC99}" type="pres">
      <dgm:prSet presAssocID="{4E4E0235-52CE-4EFA-9694-6C8DED0788E1}" presName="desTx" presStyleLbl="fgAcc1" presStyleIdx="1" presStyleCnt="3" custScaleX="277849" custScaleY="437567" custLinFactNeighborX="-6751" custLinFactNeighborY="59044">
        <dgm:presLayoutVars>
          <dgm:bulletEnabled val="1"/>
        </dgm:presLayoutVars>
      </dgm:prSet>
      <dgm:spPr/>
      <dgm:t>
        <a:bodyPr/>
        <a:lstStyle/>
        <a:p>
          <a:endParaRPr lang="kk-KZ"/>
        </a:p>
      </dgm:t>
    </dgm:pt>
    <dgm:pt modelId="{86E0EDB7-7310-4AE3-BAF7-CB798BAB2EA2}" type="pres">
      <dgm:prSet presAssocID="{79106034-80ED-419F-9951-14828BE699B7}" presName="sibTrans" presStyleLbl="sibTrans2D1" presStyleIdx="1" presStyleCnt="2"/>
      <dgm:spPr/>
      <dgm:t>
        <a:bodyPr/>
        <a:lstStyle/>
        <a:p>
          <a:endParaRPr lang="kk-KZ"/>
        </a:p>
      </dgm:t>
    </dgm:pt>
    <dgm:pt modelId="{9C1DA43B-A7F5-465F-BB54-D6320D655882}" type="pres">
      <dgm:prSet presAssocID="{79106034-80ED-419F-9951-14828BE699B7}" presName="connTx" presStyleLbl="sibTrans2D1" presStyleIdx="1" presStyleCnt="2"/>
      <dgm:spPr/>
      <dgm:t>
        <a:bodyPr/>
        <a:lstStyle/>
        <a:p>
          <a:endParaRPr lang="kk-KZ"/>
        </a:p>
      </dgm:t>
    </dgm:pt>
    <dgm:pt modelId="{7C5155B7-1989-41AD-A19A-3BC479927A78}" type="pres">
      <dgm:prSet presAssocID="{415797FC-B8E9-4382-B053-C6893D1CE84E}" presName="composite" presStyleCnt="0"/>
      <dgm:spPr/>
    </dgm:pt>
    <dgm:pt modelId="{0ABA9EF3-088A-4121-A093-8EA8577404E2}" type="pres">
      <dgm:prSet presAssocID="{415797FC-B8E9-4382-B053-C6893D1CE84E}" presName="parTx" presStyleLbl="node1" presStyleIdx="1" presStyleCnt="3">
        <dgm:presLayoutVars>
          <dgm:chMax val="0"/>
          <dgm:chPref val="0"/>
          <dgm:bulletEnabled val="1"/>
        </dgm:presLayoutVars>
      </dgm:prSet>
      <dgm:spPr/>
      <dgm:t>
        <a:bodyPr/>
        <a:lstStyle/>
        <a:p>
          <a:endParaRPr lang="kk-KZ"/>
        </a:p>
      </dgm:t>
    </dgm:pt>
    <dgm:pt modelId="{3F70EA24-F5C8-4214-96B4-897BA9C6CBE3}" type="pres">
      <dgm:prSet presAssocID="{415797FC-B8E9-4382-B053-C6893D1CE84E}" presName="parSh" presStyleLbl="node1" presStyleIdx="2" presStyleCnt="3" custLinFactNeighborX="-61332" custLinFactNeighborY="-68103"/>
      <dgm:spPr/>
      <dgm:t>
        <a:bodyPr/>
        <a:lstStyle/>
        <a:p>
          <a:endParaRPr lang="kk-KZ"/>
        </a:p>
      </dgm:t>
    </dgm:pt>
    <dgm:pt modelId="{0F6F7D1E-8BA8-4E7D-BAFA-1F0CA0991FB1}" type="pres">
      <dgm:prSet presAssocID="{415797FC-B8E9-4382-B053-C6893D1CE84E}" presName="desTx" presStyleLbl="fgAcc1" presStyleIdx="2" presStyleCnt="3" custScaleX="270126" custScaleY="460899" custLinFactNeighborX="-19587" custLinFactNeighborY="98491">
        <dgm:presLayoutVars>
          <dgm:bulletEnabled val="1"/>
        </dgm:presLayoutVars>
      </dgm:prSet>
      <dgm:spPr>
        <a:blipFill rotWithShape="0">
          <a:blip xmlns:r="http://schemas.openxmlformats.org/officeDocument/2006/relationships" r:embed="rId3"/>
          <a:stretch>
            <a:fillRect/>
          </a:stretch>
        </a:blipFill>
      </dgm:spPr>
      <dgm:t>
        <a:bodyPr/>
        <a:lstStyle/>
        <a:p>
          <a:endParaRPr lang="kk-KZ"/>
        </a:p>
      </dgm:t>
    </dgm:pt>
  </dgm:ptLst>
  <dgm:cxnLst>
    <dgm:cxn modelId="{34F4E8A6-1E47-4A5A-BA42-8456720615CA}" type="presOf" srcId="{E55AFFE4-2EF7-4D50-A72A-944DB3B6B2CC}" destId="{B9B9514E-E18B-4332-88E7-420DBC041658}" srcOrd="1" destOrd="0" presId="urn:microsoft.com/office/officeart/2005/8/layout/process3"/>
    <dgm:cxn modelId="{145CCA1E-D7AB-4AF5-A4FF-0C4937AB15A0}" type="presOf" srcId="{415797FC-B8E9-4382-B053-C6893D1CE84E}" destId="{3F70EA24-F5C8-4214-96B4-897BA9C6CBE3}" srcOrd="1" destOrd="0" presId="urn:microsoft.com/office/officeart/2005/8/layout/process3"/>
    <dgm:cxn modelId="{A2723358-8ACF-4E96-9E21-7A23336D453F}" type="presOf" srcId="{D23BBA56-814A-4AD2-9E75-C8F156B8D4EB}" destId="{83BB95C0-AA78-446F-9094-D14138C25C11}" srcOrd="0" destOrd="0" presId="urn:microsoft.com/office/officeart/2005/8/layout/process3"/>
    <dgm:cxn modelId="{F073AF8F-3F08-4947-AC79-D868B701D745}" srcId="{4E4E0235-52CE-4EFA-9694-6C8DED0788E1}" destId="{75207429-057A-4CE6-8D0B-953BC6090B11}" srcOrd="0" destOrd="0" parTransId="{B11427A9-DFA3-42B8-8485-CD49DC168155}" sibTransId="{A96DB71B-E8B9-40DC-AA75-8D6F333999FC}"/>
    <dgm:cxn modelId="{60B21440-266B-4582-AF65-4C4BAB428723}" type="presOf" srcId="{4E4E0235-52CE-4EFA-9694-6C8DED0788E1}" destId="{B404CB30-71D1-470C-B5F9-8265D593F6FC}" srcOrd="0" destOrd="0" presId="urn:microsoft.com/office/officeart/2005/8/layout/process3"/>
    <dgm:cxn modelId="{CFEB41AB-3EEC-4CFE-94CD-75F80BBE8F02}" type="presOf" srcId="{94E4D963-0E4E-453B-985A-BD1478771808}" destId="{14C98E99-F08F-466B-AD9F-35F4788E2863}" srcOrd="0" destOrd="0" presId="urn:microsoft.com/office/officeart/2005/8/layout/process3"/>
    <dgm:cxn modelId="{19914D85-E5E4-403D-9E9C-348C4E55A2A8}" type="presOf" srcId="{79106034-80ED-419F-9951-14828BE699B7}" destId="{9C1DA43B-A7F5-465F-BB54-D6320D655882}" srcOrd="1" destOrd="0" presId="urn:microsoft.com/office/officeart/2005/8/layout/process3"/>
    <dgm:cxn modelId="{78FC2932-E412-46D1-A9AE-99D57B990C8C}" srcId="{D23BBA56-814A-4AD2-9E75-C8F156B8D4EB}" destId="{415797FC-B8E9-4382-B053-C6893D1CE84E}" srcOrd="2" destOrd="0" parTransId="{E05187C8-CD1D-46E1-998D-300C42D06381}" sibTransId="{48984691-6DF9-4CE7-A282-BC5E3404947D}"/>
    <dgm:cxn modelId="{8F3628D5-3C8A-4802-B272-BBC89A1817DE}" type="presOf" srcId="{4E4E0235-52CE-4EFA-9694-6C8DED0788E1}" destId="{A49BC6B1-DB89-4CDE-B652-BDBC4AA82862}" srcOrd="1" destOrd="0" presId="urn:microsoft.com/office/officeart/2005/8/layout/process3"/>
    <dgm:cxn modelId="{902A8D7F-75AB-4DA7-8B43-5B5A746FDA02}" srcId="{E55AFFE4-2EF7-4D50-A72A-944DB3B6B2CC}" destId="{B17723F0-A0B4-4AB4-9505-3EB1FEFEAADF}" srcOrd="0" destOrd="0" parTransId="{CCB5D107-1F11-403C-8AF8-6CF8B7CA1020}" sibTransId="{3AE1CF1F-34BA-43E9-804A-5498EBC3AA52}"/>
    <dgm:cxn modelId="{2CE3390C-C368-4CE7-BCC4-FD4D243B2BD7}" type="presOf" srcId="{79106034-80ED-419F-9951-14828BE699B7}" destId="{86E0EDB7-7310-4AE3-BAF7-CB798BAB2EA2}" srcOrd="0" destOrd="0" presId="urn:microsoft.com/office/officeart/2005/8/layout/process3"/>
    <dgm:cxn modelId="{BC41EC98-3744-4B64-B260-1BC3D10E3CE6}" srcId="{D23BBA56-814A-4AD2-9E75-C8F156B8D4EB}" destId="{4E4E0235-52CE-4EFA-9694-6C8DED0788E1}" srcOrd="1" destOrd="0" parTransId="{08F8BDFD-3AFA-470C-8C7F-A507027814B2}" sibTransId="{79106034-80ED-419F-9951-14828BE699B7}"/>
    <dgm:cxn modelId="{F5297BDC-B030-4143-9038-4AD9297DFA04}" type="presOf" srcId="{B17723F0-A0B4-4AB4-9505-3EB1FEFEAADF}" destId="{1414C0D2-4109-47AD-B1AF-EB72CFD1399E}" srcOrd="0" destOrd="0" presId="urn:microsoft.com/office/officeart/2005/8/layout/process3"/>
    <dgm:cxn modelId="{03DA89B9-EC96-4688-968F-97F26DC8931F}" type="presOf" srcId="{E55AFFE4-2EF7-4D50-A72A-944DB3B6B2CC}" destId="{A52C7D5A-66BA-4B91-9752-5B336567CB05}" srcOrd="0" destOrd="0" presId="urn:microsoft.com/office/officeart/2005/8/layout/process3"/>
    <dgm:cxn modelId="{0C61CF6D-CA67-4480-B7EE-5B10F2086BE9}" type="presOf" srcId="{415797FC-B8E9-4382-B053-C6893D1CE84E}" destId="{0ABA9EF3-088A-4121-A093-8EA8577404E2}" srcOrd="0" destOrd="0" presId="urn:microsoft.com/office/officeart/2005/8/layout/process3"/>
    <dgm:cxn modelId="{AC790BDA-18B2-43B6-B1EF-0096A12D845A}" type="presOf" srcId="{94E4D963-0E4E-453B-985A-BD1478771808}" destId="{5E1ECC1E-AF18-415F-BF6E-B0BB553F7FD7}" srcOrd="1" destOrd="0" presId="urn:microsoft.com/office/officeart/2005/8/layout/process3"/>
    <dgm:cxn modelId="{606125E8-C4B2-43F3-B7F0-BAA6520CBB87}" type="presOf" srcId="{75207429-057A-4CE6-8D0B-953BC6090B11}" destId="{95B0354A-CFC3-40A5-A2F4-6CA03E9EBC99}" srcOrd="0" destOrd="0" presId="urn:microsoft.com/office/officeart/2005/8/layout/process3"/>
    <dgm:cxn modelId="{4731E533-52C0-4C88-839B-85F2AC221E65}" srcId="{D23BBA56-814A-4AD2-9E75-C8F156B8D4EB}" destId="{E55AFFE4-2EF7-4D50-A72A-944DB3B6B2CC}" srcOrd="0" destOrd="0" parTransId="{6A971139-67A9-44D6-BB9E-3D0E6EEA9476}" sibTransId="{94E4D963-0E4E-453B-985A-BD1478771808}"/>
    <dgm:cxn modelId="{63251738-874C-41DA-8564-B7E5F85837EB}" type="presParOf" srcId="{83BB95C0-AA78-446F-9094-D14138C25C11}" destId="{75F339AC-D08E-44D4-AAA0-34B118869CD7}" srcOrd="0" destOrd="0" presId="urn:microsoft.com/office/officeart/2005/8/layout/process3"/>
    <dgm:cxn modelId="{AD95B772-803B-4FB7-A19B-DA0A7C1FDFAA}" type="presParOf" srcId="{75F339AC-D08E-44D4-AAA0-34B118869CD7}" destId="{A52C7D5A-66BA-4B91-9752-5B336567CB05}" srcOrd="0" destOrd="0" presId="urn:microsoft.com/office/officeart/2005/8/layout/process3"/>
    <dgm:cxn modelId="{B36D3BEE-BB2B-4AA0-A0FD-6F3BFA96BE61}" type="presParOf" srcId="{75F339AC-D08E-44D4-AAA0-34B118869CD7}" destId="{B9B9514E-E18B-4332-88E7-420DBC041658}" srcOrd="1" destOrd="0" presId="urn:microsoft.com/office/officeart/2005/8/layout/process3"/>
    <dgm:cxn modelId="{A7D38084-BA0E-4E4E-843C-5FFECAE34ECD}" type="presParOf" srcId="{75F339AC-D08E-44D4-AAA0-34B118869CD7}" destId="{1414C0D2-4109-47AD-B1AF-EB72CFD1399E}" srcOrd="2" destOrd="0" presId="urn:microsoft.com/office/officeart/2005/8/layout/process3"/>
    <dgm:cxn modelId="{A9A13AB5-3A62-4179-B0C5-F7C17E94213B}" type="presParOf" srcId="{83BB95C0-AA78-446F-9094-D14138C25C11}" destId="{14C98E99-F08F-466B-AD9F-35F4788E2863}" srcOrd="1" destOrd="0" presId="urn:microsoft.com/office/officeart/2005/8/layout/process3"/>
    <dgm:cxn modelId="{F72CA9AE-BFAD-443F-BE63-E5FF24F8DA3D}" type="presParOf" srcId="{14C98E99-F08F-466B-AD9F-35F4788E2863}" destId="{5E1ECC1E-AF18-415F-BF6E-B0BB553F7FD7}" srcOrd="0" destOrd="0" presId="urn:microsoft.com/office/officeart/2005/8/layout/process3"/>
    <dgm:cxn modelId="{893133E2-5D53-4B01-8D23-8420FD186B89}" type="presParOf" srcId="{83BB95C0-AA78-446F-9094-D14138C25C11}" destId="{6C11EB2F-7E88-4A9B-98AF-B41C1004A980}" srcOrd="2" destOrd="0" presId="urn:microsoft.com/office/officeart/2005/8/layout/process3"/>
    <dgm:cxn modelId="{69E41ADD-1B6E-4F12-90A0-75A6E5FD4BFB}" type="presParOf" srcId="{6C11EB2F-7E88-4A9B-98AF-B41C1004A980}" destId="{B404CB30-71D1-470C-B5F9-8265D593F6FC}" srcOrd="0" destOrd="0" presId="urn:microsoft.com/office/officeart/2005/8/layout/process3"/>
    <dgm:cxn modelId="{48950F0B-6609-4FA9-8218-02B27E8D7233}" type="presParOf" srcId="{6C11EB2F-7E88-4A9B-98AF-B41C1004A980}" destId="{A49BC6B1-DB89-4CDE-B652-BDBC4AA82862}" srcOrd="1" destOrd="0" presId="urn:microsoft.com/office/officeart/2005/8/layout/process3"/>
    <dgm:cxn modelId="{C5E9E7BD-0335-4B62-A2D1-99B68D084D09}" type="presParOf" srcId="{6C11EB2F-7E88-4A9B-98AF-B41C1004A980}" destId="{95B0354A-CFC3-40A5-A2F4-6CA03E9EBC99}" srcOrd="2" destOrd="0" presId="urn:microsoft.com/office/officeart/2005/8/layout/process3"/>
    <dgm:cxn modelId="{E2F847A3-034D-4BE4-828F-6E3C43295611}" type="presParOf" srcId="{83BB95C0-AA78-446F-9094-D14138C25C11}" destId="{86E0EDB7-7310-4AE3-BAF7-CB798BAB2EA2}" srcOrd="3" destOrd="0" presId="urn:microsoft.com/office/officeart/2005/8/layout/process3"/>
    <dgm:cxn modelId="{6A62A138-8464-43F0-89BA-3663CADFB61F}" type="presParOf" srcId="{86E0EDB7-7310-4AE3-BAF7-CB798BAB2EA2}" destId="{9C1DA43B-A7F5-465F-BB54-D6320D655882}" srcOrd="0" destOrd="0" presId="urn:microsoft.com/office/officeart/2005/8/layout/process3"/>
    <dgm:cxn modelId="{89C90C2F-D98D-4059-A530-4092BB9D9AEC}" type="presParOf" srcId="{83BB95C0-AA78-446F-9094-D14138C25C11}" destId="{7C5155B7-1989-41AD-A19A-3BC479927A78}" srcOrd="4" destOrd="0" presId="urn:microsoft.com/office/officeart/2005/8/layout/process3"/>
    <dgm:cxn modelId="{850D323E-A95D-4C46-98B8-31020DFCA205}" type="presParOf" srcId="{7C5155B7-1989-41AD-A19A-3BC479927A78}" destId="{0ABA9EF3-088A-4121-A093-8EA8577404E2}" srcOrd="0" destOrd="0" presId="urn:microsoft.com/office/officeart/2005/8/layout/process3"/>
    <dgm:cxn modelId="{A452B728-FDF5-4EE5-8E8B-45E4500C87D2}" type="presParOf" srcId="{7C5155B7-1989-41AD-A19A-3BC479927A78}" destId="{3F70EA24-F5C8-4214-96B4-897BA9C6CBE3}" srcOrd="1" destOrd="0" presId="urn:microsoft.com/office/officeart/2005/8/layout/process3"/>
    <dgm:cxn modelId="{A7978D16-3272-4ED1-92A4-9E93B9DC4AC0}" type="presParOf" srcId="{7C5155B7-1989-41AD-A19A-3BC479927A78}" destId="{0F6F7D1E-8BA8-4E7D-BAFA-1F0CA0991FB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7DE2F-2AD5-45F4-B99F-A61CC30D15F4}">
      <dsp:nvSpPr>
        <dsp:cNvPr id="0" name=""/>
        <dsp:cNvSpPr/>
      </dsp:nvSpPr>
      <dsp:spPr>
        <a:xfrm>
          <a:off x="1198031" y="847845"/>
          <a:ext cx="4553022" cy="4553022"/>
        </a:xfrm>
        <a:prstGeom prst="blockArc">
          <a:avLst>
            <a:gd name="adj1" fmla="val 10800000"/>
            <a:gd name="adj2" fmla="val 162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B48B86-EAD8-4BA9-A9F6-734E1413B7B1}">
      <dsp:nvSpPr>
        <dsp:cNvPr id="0" name=""/>
        <dsp:cNvSpPr/>
      </dsp:nvSpPr>
      <dsp:spPr>
        <a:xfrm>
          <a:off x="1198031" y="847845"/>
          <a:ext cx="4553022" cy="4553022"/>
        </a:xfrm>
        <a:prstGeom prst="blockArc">
          <a:avLst>
            <a:gd name="adj1" fmla="val 5400000"/>
            <a:gd name="adj2" fmla="val 1080000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6CCAF4-907F-419B-9435-78211A699CC0}">
      <dsp:nvSpPr>
        <dsp:cNvPr id="0" name=""/>
        <dsp:cNvSpPr/>
      </dsp:nvSpPr>
      <dsp:spPr>
        <a:xfrm>
          <a:off x="1432185" y="860208"/>
          <a:ext cx="4553022" cy="4553022"/>
        </a:xfrm>
        <a:prstGeom prst="blockArc">
          <a:avLst>
            <a:gd name="adj1" fmla="val 5599"/>
            <a:gd name="adj2" fmla="val 5762660"/>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8B90B3-AE6F-4717-B9A4-283A0F0A0555}">
      <dsp:nvSpPr>
        <dsp:cNvPr id="0" name=""/>
        <dsp:cNvSpPr/>
      </dsp:nvSpPr>
      <dsp:spPr>
        <a:xfrm>
          <a:off x="1432363" y="835464"/>
          <a:ext cx="4553022" cy="4553022"/>
        </a:xfrm>
        <a:prstGeom prst="blockArc">
          <a:avLst>
            <a:gd name="adj1" fmla="val 15837063"/>
            <a:gd name="adj2" fmla="val 43852"/>
            <a:gd name="adj3" fmla="val 463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4DBFFA-5F82-44C3-A403-ABC57A62F18F}">
      <dsp:nvSpPr>
        <dsp:cNvPr id="0" name=""/>
        <dsp:cNvSpPr/>
      </dsp:nvSpPr>
      <dsp:spPr>
        <a:xfrm>
          <a:off x="2128786" y="2077084"/>
          <a:ext cx="2691511" cy="20945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kern="1200" dirty="0" smtClean="0">
              <a:solidFill>
                <a:schemeClr val="tx1"/>
              </a:solidFill>
              <a:latin typeface="Times New Roman" pitchFamily="18" charset="0"/>
              <a:cs typeface="Times New Roman" pitchFamily="18" charset="0"/>
            </a:rPr>
            <a:t>Модель ұлттық құндылықтардың балалардың біртұтас дамуының заманауи теорияларымен үйлесуіне бағытталған</a:t>
          </a:r>
          <a:endParaRPr lang="kk-KZ" sz="1400" kern="1200" dirty="0">
            <a:solidFill>
              <a:schemeClr val="tx1"/>
            </a:solidFill>
            <a:latin typeface="Times New Roman" pitchFamily="18" charset="0"/>
            <a:cs typeface="Times New Roman" pitchFamily="18" charset="0"/>
          </a:endParaRPr>
        </a:p>
      </dsp:txBody>
      <dsp:txXfrm>
        <a:off x="2522949" y="2383823"/>
        <a:ext cx="1903185" cy="1481067"/>
      </dsp:txXfrm>
    </dsp:sp>
    <dsp:sp modelId="{411B4946-E051-4C39-8B7E-ABC5546C34CE}">
      <dsp:nvSpPr>
        <dsp:cNvPr id="0" name=""/>
        <dsp:cNvSpPr/>
      </dsp:nvSpPr>
      <dsp:spPr>
        <a:xfrm>
          <a:off x="2199704" y="-165432"/>
          <a:ext cx="2549674" cy="213212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kk-KZ" sz="1400" kern="1200" dirty="0" smtClean="0">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latin typeface="Times New Roman" pitchFamily="18" charset="0"/>
            <a:cs typeface="Times New Roman" pitchFamily="18" charset="0"/>
          </a:endParaRPr>
        </a:p>
        <a:p>
          <a:pPr lvl="0" algn="ctr" defTabSz="622300">
            <a:lnSpc>
              <a:spcPct val="90000"/>
            </a:lnSpc>
            <a:spcBef>
              <a:spcPct val="0"/>
            </a:spcBef>
            <a:spcAft>
              <a:spcPct val="35000"/>
            </a:spcAft>
          </a:pPr>
          <a:r>
            <a:rPr lang="kk-KZ" sz="1400" i="1" kern="1200" dirty="0" smtClean="0">
              <a:solidFill>
                <a:schemeClr val="tx1"/>
              </a:solidFill>
              <a:latin typeface="Times New Roman" pitchFamily="18" charset="0"/>
              <a:cs typeface="Times New Roman" pitchFamily="18" charset="0"/>
            </a:rPr>
            <a:t>Балалар шығармашылығы</a:t>
          </a:r>
          <a:endParaRPr lang="kk-KZ" sz="1400" i="1" kern="1200" dirty="0">
            <a:solidFill>
              <a:schemeClr val="tx1"/>
            </a:solidFill>
            <a:latin typeface="Times New Roman" pitchFamily="18" charset="0"/>
            <a:cs typeface="Times New Roman" pitchFamily="18" charset="0"/>
          </a:endParaRPr>
        </a:p>
      </dsp:txBody>
      <dsp:txXfrm>
        <a:off x="2573095" y="146810"/>
        <a:ext cx="1802892" cy="1507637"/>
      </dsp:txXfrm>
    </dsp:sp>
    <dsp:sp modelId="{32381745-8AB1-47CA-8427-3CCFC8FDD064}">
      <dsp:nvSpPr>
        <dsp:cNvPr id="0" name=""/>
        <dsp:cNvSpPr/>
      </dsp:nvSpPr>
      <dsp:spPr>
        <a:xfrm>
          <a:off x="4649065" y="1872211"/>
          <a:ext cx="2566712" cy="2536259"/>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r>
            <a:rPr lang="kk-KZ" sz="1400" i="1" kern="1200" dirty="0" smtClean="0">
              <a:solidFill>
                <a:schemeClr val="tx1"/>
              </a:solidFill>
              <a:latin typeface="Times New Roman" pitchFamily="18" charset="0"/>
              <a:cs typeface="Times New Roman" pitchFamily="18" charset="0"/>
            </a:rPr>
            <a:t>Ұлттық ойындар</a:t>
          </a:r>
          <a:endParaRPr lang="kk-KZ" sz="1400" i="1" kern="1200" dirty="0">
            <a:solidFill>
              <a:schemeClr val="tx1"/>
            </a:solidFill>
            <a:latin typeface="Times New Roman" pitchFamily="18" charset="0"/>
            <a:cs typeface="Times New Roman" pitchFamily="18" charset="0"/>
          </a:endParaRPr>
        </a:p>
      </dsp:txBody>
      <dsp:txXfrm>
        <a:off x="5024951" y="2243638"/>
        <a:ext cx="1814940" cy="1793405"/>
      </dsp:txXfrm>
    </dsp:sp>
    <dsp:sp modelId="{0403E806-898E-4488-9EF4-C609E95F5D42}">
      <dsp:nvSpPr>
        <dsp:cNvPr id="0" name=""/>
        <dsp:cNvSpPr/>
      </dsp:nvSpPr>
      <dsp:spPr>
        <a:xfrm>
          <a:off x="2372025" y="4614994"/>
          <a:ext cx="2205034" cy="146618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endParaRPr lang="kk-KZ" sz="1400" kern="1200" dirty="0" smtClean="0">
            <a:solidFill>
              <a:schemeClr val="tx1"/>
            </a:solidFill>
            <a:latin typeface="Times New Roman" pitchFamily="18" charset="0"/>
            <a:cs typeface="Times New Roman" pitchFamily="18" charset="0"/>
          </a:endParaRPr>
        </a:p>
        <a:p>
          <a:pPr lvl="0" algn="ctr" defTabSz="622300">
            <a:lnSpc>
              <a:spcPct val="90000"/>
            </a:lnSpc>
            <a:spcBef>
              <a:spcPct val="0"/>
            </a:spcBef>
            <a:spcAft>
              <a:spcPct val="35000"/>
            </a:spcAft>
          </a:pPr>
          <a:r>
            <a:rPr lang="kk-KZ" sz="1400" kern="1200" dirty="0" smtClean="0">
              <a:solidFill>
                <a:schemeClr val="tx1"/>
              </a:solidFill>
              <a:latin typeface="Times New Roman" pitchFamily="18" charset="0"/>
              <a:cs typeface="Times New Roman" pitchFamily="18" charset="0"/>
            </a:rPr>
            <a:t>Ұзақ мерзімді жоспар</a:t>
          </a:r>
          <a:endParaRPr lang="kk-KZ" sz="1400" kern="1200" dirty="0">
            <a:solidFill>
              <a:schemeClr val="tx1"/>
            </a:solidFill>
            <a:latin typeface="Times New Roman" pitchFamily="18" charset="0"/>
            <a:cs typeface="Times New Roman" pitchFamily="18" charset="0"/>
          </a:endParaRPr>
        </a:p>
      </dsp:txBody>
      <dsp:txXfrm>
        <a:off x="2694945" y="4829711"/>
        <a:ext cx="1559194" cy="1036747"/>
      </dsp:txXfrm>
    </dsp:sp>
    <dsp:sp modelId="{A42F1E7F-60A5-4EE8-9802-B1DD9236C867}">
      <dsp:nvSpPr>
        <dsp:cNvPr id="0" name=""/>
        <dsp:cNvSpPr/>
      </dsp:nvSpPr>
      <dsp:spPr>
        <a:xfrm>
          <a:off x="517723" y="2391266"/>
          <a:ext cx="1466181" cy="1466181"/>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kk-KZ" sz="1100" kern="1200" dirty="0" smtClean="0">
            <a:solidFill>
              <a:schemeClr val="tx1"/>
            </a:solidFill>
          </a:endParaRPr>
        </a:p>
        <a:p>
          <a:pPr lvl="0" algn="ctr" defTabSz="488950">
            <a:lnSpc>
              <a:spcPct val="90000"/>
            </a:lnSpc>
            <a:spcBef>
              <a:spcPct val="0"/>
            </a:spcBef>
            <a:spcAft>
              <a:spcPct val="35000"/>
            </a:spcAft>
          </a:pPr>
          <a:endParaRPr lang="kk-KZ" sz="1100" kern="1200" dirty="0" smtClean="0">
            <a:solidFill>
              <a:schemeClr val="tx1"/>
            </a:solidFill>
          </a:endParaRPr>
        </a:p>
        <a:p>
          <a:pPr lvl="0" algn="ctr" defTabSz="488950">
            <a:lnSpc>
              <a:spcPct val="90000"/>
            </a:lnSpc>
            <a:spcBef>
              <a:spcPct val="0"/>
            </a:spcBef>
            <a:spcAft>
              <a:spcPct val="35000"/>
            </a:spcAft>
          </a:pPr>
          <a:endParaRPr lang="kk-KZ" sz="1100" kern="1200" dirty="0" smtClean="0">
            <a:solidFill>
              <a:schemeClr val="tx1"/>
            </a:solidFill>
          </a:endParaRPr>
        </a:p>
        <a:p>
          <a:pPr lvl="0" algn="ctr" defTabSz="488950">
            <a:lnSpc>
              <a:spcPct val="90000"/>
            </a:lnSpc>
            <a:spcBef>
              <a:spcPct val="0"/>
            </a:spcBef>
            <a:spcAft>
              <a:spcPct val="35000"/>
            </a:spcAft>
          </a:pPr>
          <a:endParaRPr lang="kk-KZ" sz="1100" kern="1200" dirty="0" smtClean="0">
            <a:solidFill>
              <a:schemeClr val="tx1"/>
            </a:solidFill>
          </a:endParaRPr>
        </a:p>
        <a:p>
          <a:pPr lvl="0" algn="ctr" defTabSz="488950">
            <a:lnSpc>
              <a:spcPct val="90000"/>
            </a:lnSpc>
            <a:spcBef>
              <a:spcPct val="0"/>
            </a:spcBef>
            <a:spcAft>
              <a:spcPct val="35000"/>
            </a:spcAft>
          </a:pPr>
          <a:r>
            <a:rPr lang="kk-KZ" sz="1200" i="1" kern="1200" dirty="0" smtClean="0">
              <a:solidFill>
                <a:schemeClr val="tx1"/>
              </a:solidFill>
              <a:latin typeface="Times New Roman" pitchFamily="18" charset="0"/>
              <a:cs typeface="Times New Roman" pitchFamily="18" charset="0"/>
            </a:rPr>
            <a:t>отбасы</a:t>
          </a:r>
          <a:endParaRPr lang="kk-KZ" sz="1200" i="1" kern="1200" dirty="0">
            <a:solidFill>
              <a:schemeClr val="tx1"/>
            </a:solidFill>
            <a:latin typeface="Times New Roman" pitchFamily="18" charset="0"/>
            <a:cs typeface="Times New Roman" pitchFamily="18" charset="0"/>
          </a:endParaRPr>
        </a:p>
      </dsp:txBody>
      <dsp:txXfrm>
        <a:off x="732440" y="2605983"/>
        <a:ext cx="1036747" cy="1036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9514E-E18B-4332-88E7-420DBC041658}">
      <dsp:nvSpPr>
        <dsp:cNvPr id="0" name=""/>
        <dsp:cNvSpPr/>
      </dsp:nvSpPr>
      <dsp:spPr>
        <a:xfrm>
          <a:off x="211762" y="651257"/>
          <a:ext cx="866196" cy="507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ru-RU" sz="1400" kern="1200" dirty="0" smtClean="0">
              <a:solidFill>
                <a:schemeClr val="tx1"/>
              </a:solidFill>
              <a:latin typeface="Times New Roman" pitchFamily="18" charset="0"/>
              <a:cs typeface="Times New Roman" pitchFamily="18" charset="0"/>
            </a:rPr>
            <a:t>Айболит </a:t>
          </a:r>
          <a:endParaRPr lang="kk-KZ" sz="1400" kern="1200" dirty="0">
            <a:solidFill>
              <a:schemeClr val="tx1"/>
            </a:solidFill>
            <a:latin typeface="Times New Roman" pitchFamily="18" charset="0"/>
            <a:cs typeface="Times New Roman" pitchFamily="18" charset="0"/>
          </a:endParaRPr>
        </a:p>
      </dsp:txBody>
      <dsp:txXfrm>
        <a:off x="211762" y="651257"/>
        <a:ext cx="866196" cy="338296"/>
      </dsp:txXfrm>
    </dsp:sp>
    <dsp:sp modelId="{1414C0D2-4109-47AD-B1AF-EB72CFD1399E}">
      <dsp:nvSpPr>
        <dsp:cNvPr id="0" name=""/>
        <dsp:cNvSpPr/>
      </dsp:nvSpPr>
      <dsp:spPr>
        <a:xfrm>
          <a:off x="32199" y="873095"/>
          <a:ext cx="2053770" cy="2230924"/>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ru-RU" sz="800" kern="1200" dirty="0" smtClean="0">
              <a:latin typeface="Times New Roman" pitchFamily="18" charset="0"/>
              <a:cs typeface="Times New Roman" pitchFamily="18" charset="0"/>
            </a:rPr>
            <a:t>1</a:t>
          </a:r>
          <a:endParaRPr lang="kk-KZ" sz="800" kern="1200" dirty="0">
            <a:latin typeface="Times New Roman" pitchFamily="18" charset="0"/>
            <a:cs typeface="Times New Roman" pitchFamily="18" charset="0"/>
          </a:endParaRPr>
        </a:p>
      </dsp:txBody>
      <dsp:txXfrm>
        <a:off x="92352" y="933248"/>
        <a:ext cx="1933464" cy="2110618"/>
      </dsp:txXfrm>
    </dsp:sp>
    <dsp:sp modelId="{14C98E99-F08F-466B-AD9F-35F4788E2863}">
      <dsp:nvSpPr>
        <dsp:cNvPr id="0" name=""/>
        <dsp:cNvSpPr/>
      </dsp:nvSpPr>
      <dsp:spPr>
        <a:xfrm rot="20677568">
          <a:off x="1245517" y="759078"/>
          <a:ext cx="660524" cy="2156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kk-KZ" sz="700" kern="1200"/>
        </a:p>
      </dsp:txBody>
      <dsp:txXfrm>
        <a:off x="1246675" y="810785"/>
        <a:ext cx="595827" cy="129395"/>
      </dsp:txXfrm>
    </dsp:sp>
    <dsp:sp modelId="{A49BC6B1-DB89-4CDE-B652-BDBC4AA82862}">
      <dsp:nvSpPr>
        <dsp:cNvPr id="0" name=""/>
        <dsp:cNvSpPr/>
      </dsp:nvSpPr>
      <dsp:spPr>
        <a:xfrm>
          <a:off x="2387762" y="977163"/>
          <a:ext cx="1532700" cy="507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kk-KZ" sz="900" kern="1200" dirty="0" smtClean="0">
              <a:solidFill>
                <a:schemeClr val="tx1"/>
              </a:solidFill>
              <a:latin typeface="Times New Roman" pitchFamily="18" charset="0"/>
              <a:cs typeface="Times New Roman" pitchFamily="18" charset="0"/>
            </a:rPr>
            <a:t>Загадочный мир камней</a:t>
          </a:r>
          <a:endParaRPr lang="kk-KZ" sz="900" kern="1200" dirty="0">
            <a:solidFill>
              <a:schemeClr val="tx1"/>
            </a:solidFill>
            <a:latin typeface="Times New Roman" pitchFamily="18" charset="0"/>
            <a:cs typeface="Times New Roman" pitchFamily="18" charset="0"/>
          </a:endParaRPr>
        </a:p>
      </dsp:txBody>
      <dsp:txXfrm>
        <a:off x="2387762" y="977163"/>
        <a:ext cx="1532700" cy="338296"/>
      </dsp:txXfrm>
    </dsp:sp>
    <dsp:sp modelId="{95B0354A-CFC3-40A5-A2F4-6CA03E9EBC99}">
      <dsp:nvSpPr>
        <dsp:cNvPr id="0" name=""/>
        <dsp:cNvSpPr/>
      </dsp:nvSpPr>
      <dsp:spPr>
        <a:xfrm>
          <a:off x="2344811" y="1368154"/>
          <a:ext cx="2406719" cy="226834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ru-RU" sz="800" kern="1200" dirty="0" smtClean="0">
              <a:latin typeface="Times New Roman" pitchFamily="18" charset="0"/>
              <a:cs typeface="Times New Roman" pitchFamily="18" charset="0"/>
            </a:rPr>
            <a:t>2</a:t>
          </a:r>
          <a:endParaRPr lang="kk-KZ" sz="800" kern="1200" dirty="0">
            <a:latin typeface="Times New Roman" pitchFamily="18" charset="0"/>
            <a:cs typeface="Times New Roman" pitchFamily="18" charset="0"/>
          </a:endParaRPr>
        </a:p>
      </dsp:txBody>
      <dsp:txXfrm>
        <a:off x="2411249" y="1434592"/>
        <a:ext cx="2273843" cy="2135471"/>
      </dsp:txXfrm>
    </dsp:sp>
    <dsp:sp modelId="{86E0EDB7-7310-4AE3-BAF7-CB798BAB2EA2}">
      <dsp:nvSpPr>
        <dsp:cNvPr id="0" name=""/>
        <dsp:cNvSpPr/>
      </dsp:nvSpPr>
      <dsp:spPr>
        <a:xfrm rot="383323">
          <a:off x="4234748" y="1197264"/>
          <a:ext cx="674918" cy="2156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kk-KZ" sz="700" kern="1200"/>
        </a:p>
      </dsp:txBody>
      <dsp:txXfrm>
        <a:off x="4234949" y="1236795"/>
        <a:ext cx="610221" cy="129395"/>
      </dsp:txXfrm>
    </dsp:sp>
    <dsp:sp modelId="{3F70EA24-F5C8-4214-96B4-897BA9C6CBE3}">
      <dsp:nvSpPr>
        <dsp:cNvPr id="0" name=""/>
        <dsp:cNvSpPr/>
      </dsp:nvSpPr>
      <dsp:spPr>
        <a:xfrm>
          <a:off x="5185987" y="1253162"/>
          <a:ext cx="866196" cy="5074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lvl="0" algn="l" defTabSz="400050">
            <a:lnSpc>
              <a:spcPct val="90000"/>
            </a:lnSpc>
            <a:spcBef>
              <a:spcPct val="0"/>
            </a:spcBef>
            <a:spcAft>
              <a:spcPct val="35000"/>
            </a:spcAft>
          </a:pPr>
          <a:r>
            <a:rPr lang="kk-KZ" sz="900" kern="1200" dirty="0" smtClean="0">
              <a:solidFill>
                <a:schemeClr val="tx1"/>
              </a:solidFill>
              <a:latin typeface="Times New Roman" pitchFamily="18" charset="0"/>
              <a:cs typeface="Times New Roman" pitchFamily="18" charset="0"/>
            </a:rPr>
            <a:t>Огород на окне</a:t>
          </a:r>
          <a:endParaRPr lang="kk-KZ" sz="900" kern="1200" dirty="0">
            <a:solidFill>
              <a:schemeClr val="tx1"/>
            </a:solidFill>
            <a:latin typeface="Times New Roman" pitchFamily="18" charset="0"/>
            <a:cs typeface="Times New Roman" pitchFamily="18" charset="0"/>
          </a:endParaRPr>
        </a:p>
      </dsp:txBody>
      <dsp:txXfrm>
        <a:off x="5185987" y="1253162"/>
        <a:ext cx="866196" cy="338296"/>
      </dsp:txXfrm>
    </dsp:sp>
    <dsp:sp modelId="{0F6F7D1E-8BA8-4E7D-BAFA-1F0CA0991FB1}">
      <dsp:nvSpPr>
        <dsp:cNvPr id="0" name=""/>
        <dsp:cNvSpPr/>
      </dsp:nvSpPr>
      <dsp:spPr>
        <a:xfrm>
          <a:off x="4988181" y="1512171"/>
          <a:ext cx="2339823" cy="238930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k-KZ"/>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B4C7C4-F922-4671-9ECD-8C755C6E350C}" type="datetimeFigureOut">
              <a:rPr lang="kk-KZ" smtClean="0"/>
              <a:t>14.11.2022</a:t>
            </a:fld>
            <a:endParaRPr lang="kk-KZ"/>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k-KZ"/>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kk-KZ"/>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k-KZ"/>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595215-374E-4B0C-B039-269EE3415AE3}" type="slidenum">
              <a:rPr lang="kk-KZ" smtClean="0"/>
              <a:t>‹#›</a:t>
            </a:fld>
            <a:endParaRPr lang="kk-KZ"/>
          </a:p>
        </p:txBody>
      </p:sp>
    </p:spTree>
    <p:extLst>
      <p:ext uri="{BB962C8B-B14F-4D97-AF65-F5344CB8AC3E}">
        <p14:creationId xmlns:p14="http://schemas.microsoft.com/office/powerpoint/2010/main" val="763730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kk-KZ" dirty="0"/>
          </a:p>
        </p:txBody>
      </p:sp>
      <p:sp>
        <p:nvSpPr>
          <p:cNvPr id="4" name="Номер слайда 3"/>
          <p:cNvSpPr>
            <a:spLocks noGrp="1"/>
          </p:cNvSpPr>
          <p:nvPr>
            <p:ph type="sldNum" sz="quarter" idx="10"/>
          </p:nvPr>
        </p:nvSpPr>
        <p:spPr/>
        <p:txBody>
          <a:bodyPr/>
          <a:lstStyle/>
          <a:p>
            <a:fld id="{B7595215-374E-4B0C-B039-269EE3415AE3}" type="slidenum">
              <a:rPr lang="kk-KZ" smtClean="0"/>
              <a:t>6</a:t>
            </a:fld>
            <a:endParaRPr lang="kk-KZ"/>
          </a:p>
        </p:txBody>
      </p:sp>
    </p:spTree>
    <p:extLst>
      <p:ext uri="{BB962C8B-B14F-4D97-AF65-F5344CB8AC3E}">
        <p14:creationId xmlns:p14="http://schemas.microsoft.com/office/powerpoint/2010/main" val="4041413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kk-KZ" dirty="0"/>
          </a:p>
        </p:txBody>
      </p:sp>
      <p:sp>
        <p:nvSpPr>
          <p:cNvPr id="4" name="Номер слайда 3"/>
          <p:cNvSpPr>
            <a:spLocks noGrp="1"/>
          </p:cNvSpPr>
          <p:nvPr>
            <p:ph type="sldNum" sz="quarter" idx="10"/>
          </p:nvPr>
        </p:nvSpPr>
        <p:spPr/>
        <p:txBody>
          <a:bodyPr/>
          <a:lstStyle/>
          <a:p>
            <a:fld id="{B7595215-374E-4B0C-B039-269EE3415AE3}" type="slidenum">
              <a:rPr lang="kk-KZ" smtClean="0"/>
              <a:t>12</a:t>
            </a:fld>
            <a:endParaRPr lang="kk-KZ"/>
          </a:p>
        </p:txBody>
      </p:sp>
    </p:spTree>
    <p:extLst>
      <p:ext uri="{BB962C8B-B14F-4D97-AF65-F5344CB8AC3E}">
        <p14:creationId xmlns:p14="http://schemas.microsoft.com/office/powerpoint/2010/main" val="1453750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14.11.2022</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14.11.2022</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1044;&#1072;&#1085;&#1072;/&#1052;&#1077;&#1090;&#1086;&#1076;%20&#1087;&#1086;&#1089;&#1086;&#1073;&#1080;&#1077;%20&#1045;.&#1053;/1.%20&#1044;&#1077;&#1085;&#1100;%20&#1079;&#1085;&#1072;&#1085;&#1080;&#1081;.do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k-KZ" sz="1800" dirty="0" smtClean="0">
                <a:latin typeface="Times New Roman" pitchFamily="18" charset="0"/>
                <a:cs typeface="Times New Roman" pitchFamily="18" charset="0"/>
              </a:rPr>
              <a:t>Алматы облысы, Талғар ауданы, Жаңа Қуат коттедж қалашығы</a:t>
            </a:r>
            <a:endParaRPr lang="kk-KZ" sz="1800" dirty="0">
              <a:latin typeface="Times New Roman" pitchFamily="18" charset="0"/>
              <a:cs typeface="Times New Roman" pitchFamily="18" charset="0"/>
            </a:endParaRPr>
          </a:p>
        </p:txBody>
      </p:sp>
      <p:sp>
        <p:nvSpPr>
          <p:cNvPr id="3" name="Объект 2"/>
          <p:cNvSpPr>
            <a:spLocks noGrp="1"/>
          </p:cNvSpPr>
          <p:nvPr>
            <p:ph idx="1"/>
          </p:nvPr>
        </p:nvSpPr>
        <p:spPr/>
        <p:txBody>
          <a:bodyPr/>
          <a:lstStyle/>
          <a:p>
            <a:endParaRPr lang="kk-KZ" dirty="0" smtClean="0"/>
          </a:p>
          <a:p>
            <a:pPr marL="82296" indent="0" algn="ctr">
              <a:buNone/>
            </a:pPr>
            <a:r>
              <a:rPr lang="kk-KZ" b="1" dirty="0">
                <a:solidFill>
                  <a:schemeClr val="tx2"/>
                </a:solidFill>
                <a:latin typeface="Times New Roman" pitchFamily="18" charset="0"/>
                <a:cs typeface="Times New Roman" pitchFamily="18" charset="0"/>
              </a:rPr>
              <a:t>САПАЛЫ БАЛАБАҚША</a:t>
            </a:r>
          </a:p>
          <a:p>
            <a:pPr marL="82296" indent="0" algn="ctr">
              <a:buNone/>
            </a:pPr>
            <a:r>
              <a:rPr lang="kk-KZ" b="1" dirty="0" smtClean="0">
                <a:solidFill>
                  <a:schemeClr val="tx2"/>
                </a:solidFill>
                <a:latin typeface="Times New Roman" pitchFamily="18" charset="0"/>
                <a:cs typeface="Times New Roman" pitchFamily="18" charset="0"/>
              </a:rPr>
              <a:t>БОТО «Еркем</a:t>
            </a:r>
            <a:r>
              <a:rPr lang="ru-RU" b="1" dirty="0" smtClean="0">
                <a:solidFill>
                  <a:schemeClr val="tx2"/>
                </a:solidFill>
                <a:latin typeface="Times New Roman" pitchFamily="18" charset="0"/>
                <a:cs typeface="Times New Roman" pitchFamily="18" charset="0"/>
              </a:rPr>
              <a:t>-</a:t>
            </a:r>
            <a:r>
              <a:rPr lang="kk-KZ" b="1" dirty="0" smtClean="0">
                <a:solidFill>
                  <a:schemeClr val="tx2"/>
                </a:solidFill>
                <a:latin typeface="Times New Roman" pitchFamily="18" charset="0"/>
                <a:cs typeface="Times New Roman" pitchFamily="18" charset="0"/>
              </a:rPr>
              <a:t>Ай Алматы» ЖШС</a:t>
            </a:r>
          </a:p>
          <a:p>
            <a:pPr marL="82296" indent="0" algn="ctr">
              <a:buNone/>
            </a:pPr>
            <a:endParaRPr lang="kk-KZ" b="1" dirty="0">
              <a:solidFill>
                <a:schemeClr val="tx2"/>
              </a:solidFill>
              <a:latin typeface="Times New Roman" pitchFamily="18" charset="0"/>
              <a:cs typeface="Times New Roman" pitchFamily="18" charset="0"/>
            </a:endParaRPr>
          </a:p>
          <a:p>
            <a:pPr marL="82296" indent="0" algn="ctr">
              <a:buNone/>
            </a:pPr>
            <a:endParaRPr lang="kk-KZ" b="1" dirty="0" smtClean="0">
              <a:solidFill>
                <a:schemeClr val="tx2"/>
              </a:solidFill>
              <a:latin typeface="Times New Roman" pitchFamily="18" charset="0"/>
              <a:cs typeface="Times New Roman" pitchFamily="18" charset="0"/>
            </a:endParaRPr>
          </a:p>
          <a:p>
            <a:pPr marL="82296" indent="0" algn="ctr">
              <a:buNone/>
            </a:pPr>
            <a:endParaRPr lang="kk-KZ" dirty="0">
              <a:solidFill>
                <a:schemeClr val="tx2"/>
              </a:solidFill>
              <a:latin typeface="Times New Roman" pitchFamily="18" charset="0"/>
              <a:cs typeface="Times New Roman" pitchFamily="18" charset="0"/>
            </a:endParaRPr>
          </a:p>
          <a:p>
            <a:pPr marL="82296" indent="0" algn="ctr">
              <a:buNone/>
            </a:pPr>
            <a:endParaRPr lang="kk-KZ" dirty="0" smtClean="0">
              <a:solidFill>
                <a:schemeClr val="tx2"/>
              </a:solidFill>
              <a:latin typeface="Times New Roman" pitchFamily="18" charset="0"/>
              <a:cs typeface="Times New Roman" pitchFamily="18" charset="0"/>
            </a:endParaRPr>
          </a:p>
          <a:p>
            <a:pPr marL="82296" indent="0" algn="ctr">
              <a:buNone/>
            </a:pPr>
            <a:r>
              <a:rPr lang="ru-RU" sz="2000" b="1" dirty="0" smtClean="0">
                <a:solidFill>
                  <a:schemeClr val="tx2"/>
                </a:solidFill>
                <a:latin typeface="Times New Roman" pitchFamily="18" charset="0"/>
                <a:cs typeface="Times New Roman" pitchFamily="18" charset="0"/>
              </a:rPr>
              <a:t>2022-2023ж</a:t>
            </a:r>
            <a:r>
              <a:rPr lang="ru-RU" sz="2000" b="1" dirty="0" smtClean="0">
                <a:solidFill>
                  <a:schemeClr val="tx2"/>
                </a:solidFill>
                <a:latin typeface="Times New Roman" pitchFamily="18" charset="0"/>
                <a:cs typeface="Times New Roman" pitchFamily="18" charset="0"/>
              </a:rPr>
              <a:t>.</a:t>
            </a:r>
            <a:endParaRPr lang="kk-KZ" sz="2000" b="1" dirty="0" smtClean="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4183024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332656"/>
            <a:ext cx="7498080" cy="4800600"/>
          </a:xfrm>
        </p:spPr>
        <p:txBody>
          <a:bodyPr>
            <a:normAutofit/>
          </a:bodyPr>
          <a:lstStyle/>
          <a:p>
            <a:pPr algn="ctr"/>
            <a:r>
              <a:rPr lang="kk-KZ" sz="1800" b="1" dirty="0" smtClean="0">
                <a:latin typeface="Times New Roman" pitchFamily="18" charset="0"/>
                <a:cs typeface="Times New Roman" pitchFamily="18" charset="0"/>
              </a:rPr>
              <a:t>Заттық </a:t>
            </a:r>
            <a:r>
              <a:rPr lang="ru-RU" sz="1800" b="1" dirty="0" smtClean="0">
                <a:latin typeface="Times New Roman" pitchFamily="18" charset="0"/>
                <a:cs typeface="Times New Roman" pitchFamily="18" charset="0"/>
              </a:rPr>
              <a:t>–</a:t>
            </a:r>
            <a:r>
              <a:rPr lang="kk-KZ" sz="1800" b="1" dirty="0" smtClean="0">
                <a:latin typeface="Times New Roman" pitchFamily="18" charset="0"/>
                <a:cs typeface="Times New Roman" pitchFamily="18" charset="0"/>
              </a:rPr>
              <a:t>кеңістіктік дамытушы орта</a:t>
            </a:r>
            <a:endParaRPr lang="kk-KZ" sz="1800" b="1"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1" y="1772815"/>
            <a:ext cx="3240360" cy="236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0120" y="1728091"/>
            <a:ext cx="3240360" cy="236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1" y="4437112"/>
            <a:ext cx="324036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2127" y="4437112"/>
            <a:ext cx="3168353"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76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9763190"/>
              </p:ext>
            </p:extLst>
          </p:nvPr>
        </p:nvGraphicFramePr>
        <p:xfrm>
          <a:off x="1435100" y="332656"/>
          <a:ext cx="7499350" cy="5915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4747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634082"/>
          </a:xfrm>
        </p:spPr>
        <p:txBody>
          <a:bodyPr>
            <a:normAutofit/>
          </a:bodyPr>
          <a:lstStyle/>
          <a:p>
            <a:pPr algn="ctr"/>
            <a:r>
              <a:rPr lang="kk-KZ" sz="1800" dirty="0" smtClean="0">
                <a:latin typeface="Times New Roman" pitchFamily="18" charset="0"/>
                <a:cs typeface="Times New Roman" pitchFamily="18" charset="0"/>
              </a:rPr>
              <a:t>Ұзақ мерзімді  зерттеу жобалары</a:t>
            </a:r>
            <a:endParaRPr lang="kk-KZ" sz="1800" dirty="0">
              <a:latin typeface="Times New Roman" pitchFamily="18" charset="0"/>
              <a:cs typeface="Times New Roman" pitchFamily="18" charset="0"/>
            </a:endParaRPr>
          </a:p>
        </p:txBody>
      </p:sp>
      <p:graphicFrame>
        <p:nvGraphicFramePr>
          <p:cNvPr id="9" name="Объект 8"/>
          <p:cNvGraphicFramePr>
            <a:graphicFrameLocks noGrp="1"/>
          </p:cNvGraphicFramePr>
          <p:nvPr>
            <p:ph idx="1"/>
            <p:extLst>
              <p:ext uri="{D42A27DB-BD31-4B8C-83A1-F6EECF244321}">
                <p14:modId xmlns:p14="http://schemas.microsoft.com/office/powerpoint/2010/main" val="3823917208"/>
              </p:ext>
            </p:extLst>
          </p:nvPr>
        </p:nvGraphicFramePr>
        <p:xfrm>
          <a:off x="1435100" y="1124744"/>
          <a:ext cx="749935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Прямоугольник 9"/>
          <p:cNvSpPr/>
          <p:nvPr/>
        </p:nvSpPr>
        <p:spPr>
          <a:xfrm>
            <a:off x="1475656" y="5445224"/>
            <a:ext cx="7416824" cy="584775"/>
          </a:xfrm>
          <a:prstGeom prst="rect">
            <a:avLst/>
          </a:prstGeom>
        </p:spPr>
        <p:txBody>
          <a:bodyPr wrap="square">
            <a:spAutoFit/>
          </a:bodyPr>
          <a:lstStyle/>
          <a:p>
            <a:pPr algn="just"/>
            <a:r>
              <a:rPr lang="kk-KZ" sz="1600" dirty="0" smtClean="0">
                <a:latin typeface="Times New Roman" pitchFamily="18" charset="0"/>
                <a:cs typeface="Times New Roman" pitchFamily="18" charset="0"/>
              </a:rPr>
              <a:t>Біздің </a:t>
            </a:r>
            <a:r>
              <a:rPr lang="kk-KZ" sz="1600" dirty="0">
                <a:latin typeface="Times New Roman" pitchFamily="18" charset="0"/>
                <a:cs typeface="Times New Roman" pitchFamily="18" charset="0"/>
              </a:rPr>
              <a:t>балабақша педагогтарының көпжылдық тәжірибесі жобалар жинағында ұсынылған</a:t>
            </a:r>
          </a:p>
        </p:txBody>
      </p:sp>
    </p:spTree>
    <p:extLst>
      <p:ext uri="{BB962C8B-B14F-4D97-AF65-F5344CB8AC3E}">
        <p14:creationId xmlns:p14="http://schemas.microsoft.com/office/powerpoint/2010/main" val="52304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332656"/>
            <a:ext cx="7498080" cy="4800600"/>
          </a:xfrm>
        </p:spPr>
        <p:txBody>
          <a:bodyPr>
            <a:normAutofit lnSpcReduction="10000"/>
          </a:bodyPr>
          <a:lstStyle/>
          <a:p>
            <a:pPr marL="82296" indent="0" algn="just">
              <a:buNone/>
            </a:pPr>
            <a:r>
              <a:rPr lang="kk-KZ" sz="1800" dirty="0" smtClean="0">
                <a:latin typeface="Times New Roman" pitchFamily="18" charset="0"/>
                <a:cs typeface="Times New Roman" pitchFamily="18" charset="0"/>
              </a:rPr>
              <a:t>				21 </a:t>
            </a:r>
            <a:r>
              <a:rPr lang="kk-KZ" sz="1800" dirty="0">
                <a:latin typeface="Times New Roman" pitchFamily="18" charset="0"/>
                <a:cs typeface="Times New Roman" pitchFamily="18" charset="0"/>
              </a:rPr>
              <a:t>ғасыр - компьютерлік </a:t>
            </a:r>
            <a:r>
              <a:rPr lang="kk-KZ" sz="1800" dirty="0" smtClean="0">
                <a:latin typeface="Times New Roman" pitchFamily="18" charset="0"/>
                <a:cs typeface="Times New Roman" pitchFamily="18" charset="0"/>
              </a:rPr>
              <a:t>					технологиялар </a:t>
            </a:r>
            <a:r>
              <a:rPr lang="kk-KZ" sz="1800" dirty="0">
                <a:latin typeface="Times New Roman" pitchFamily="18" charset="0"/>
                <a:cs typeface="Times New Roman" pitchFamily="18" charset="0"/>
              </a:rPr>
              <a:t>ғасыры. Балалардың дамуы </a:t>
            </a:r>
            <a:r>
              <a:rPr lang="kk-KZ" sz="1800" dirty="0" smtClean="0">
                <a:latin typeface="Times New Roman" pitchFamily="18" charset="0"/>
                <a:cs typeface="Times New Roman" pitchFamily="18" charset="0"/>
              </a:rPr>
              <a:t>				үшін </a:t>
            </a:r>
            <a:r>
              <a:rPr lang="kk-KZ" sz="1800" dirty="0">
                <a:latin typeface="Times New Roman" pitchFamily="18" charset="0"/>
                <a:cs typeface="Times New Roman" pitchFamily="18" charset="0"/>
              </a:rPr>
              <a:t>бәрі бар сияқты: компьютерлер, </a:t>
            </a:r>
            <a:r>
              <a:rPr lang="kk-KZ" sz="1800" dirty="0" smtClean="0">
                <a:latin typeface="Times New Roman" pitchFamily="18" charset="0"/>
                <a:cs typeface="Times New Roman" pitchFamily="18" charset="0"/>
              </a:rPr>
              <a:t>				телефондар</a:t>
            </a:r>
            <a:r>
              <a:rPr lang="kk-KZ" sz="1800" dirty="0">
                <a:latin typeface="Times New Roman" pitchFamily="18" charset="0"/>
                <a:cs typeface="Times New Roman" pitchFamily="18" charset="0"/>
              </a:rPr>
              <a:t>, Теледидарлар, бірақ қандай да бір </a:t>
            </a:r>
            <a:r>
              <a:rPr lang="kk-KZ" sz="1800" dirty="0" smtClean="0">
                <a:latin typeface="Times New Roman" pitchFamily="18" charset="0"/>
                <a:cs typeface="Times New Roman" pitchFamily="18" charset="0"/>
              </a:rPr>
              <a:t>			себептермен </a:t>
            </a:r>
            <a:r>
              <a:rPr lang="kk-KZ" sz="1800" dirty="0">
                <a:latin typeface="Times New Roman" pitchFamily="18" charset="0"/>
                <a:cs typeface="Times New Roman" pitchFamily="18" charset="0"/>
              </a:rPr>
              <a:t>сөйлеу қабілеті бұзылған балалар </a:t>
            </a:r>
            <a:r>
              <a:rPr lang="kk-KZ" sz="1800" dirty="0" smtClean="0">
                <a:latin typeface="Times New Roman" pitchFamily="18" charset="0"/>
                <a:cs typeface="Times New Roman" pitchFamily="18" charset="0"/>
              </a:rPr>
              <a:t>			көбірек </a:t>
            </a:r>
            <a:r>
              <a:rPr lang="kk-KZ" sz="1800" dirty="0">
                <a:latin typeface="Times New Roman" pitchFamily="18" charset="0"/>
                <a:cs typeface="Times New Roman" pitchFamily="18" charset="0"/>
              </a:rPr>
              <a:t>кездеседі.Бұл не? Балалардың сөйлеу </a:t>
            </a:r>
            <a:r>
              <a:rPr lang="kk-KZ" sz="1800" dirty="0" smtClean="0">
                <a:latin typeface="Times New Roman" pitchFamily="18" charset="0"/>
                <a:cs typeface="Times New Roman" pitchFamily="18" charset="0"/>
              </a:rPr>
              <a:t>				тілінің </a:t>
            </a:r>
            <a:r>
              <a:rPr lang="kk-KZ" sz="1800" dirty="0">
                <a:latin typeface="Times New Roman" pitchFamily="18" charset="0"/>
                <a:cs typeface="Times New Roman" pitchFamily="18" charset="0"/>
              </a:rPr>
              <a:t>дамуына не әсер етеді? Экология? </a:t>
            </a:r>
            <a:r>
              <a:rPr lang="kk-KZ" sz="1800" dirty="0" smtClean="0">
                <a:latin typeface="Times New Roman" pitchFamily="18" charset="0"/>
                <a:cs typeface="Times New Roman" pitchFamily="18" charset="0"/>
              </a:rPr>
              <a:t>Ата-				аналардың </a:t>
            </a:r>
            <a:r>
              <a:rPr lang="kk-KZ" sz="1800" dirty="0">
                <a:latin typeface="Times New Roman" pitchFamily="18" charset="0"/>
                <a:cs typeface="Times New Roman" pitchFamily="18" charset="0"/>
              </a:rPr>
              <a:t>жаман әдеттері? Жүктілік кезіндегі </a:t>
            </a:r>
            <a:r>
              <a:rPr lang="kk-KZ" sz="1800" dirty="0" smtClean="0">
                <a:latin typeface="Times New Roman" pitchFamily="18" charset="0"/>
                <a:cs typeface="Times New Roman" pitchFamily="18" charset="0"/>
              </a:rPr>
              <a:t>			босану </a:t>
            </a:r>
            <a:r>
              <a:rPr lang="kk-KZ" sz="1800" dirty="0">
                <a:latin typeface="Times New Roman" pitchFamily="18" charset="0"/>
                <a:cs typeface="Times New Roman" pitchFamily="18" charset="0"/>
              </a:rPr>
              <a:t>жарақаты немесе ананың ауруы? </a:t>
            </a:r>
            <a:r>
              <a:rPr lang="kk-KZ" sz="1800" dirty="0" smtClean="0">
                <a:latin typeface="Times New Roman" pitchFamily="18" charset="0"/>
                <a:cs typeface="Times New Roman" pitchFamily="18" charset="0"/>
              </a:rPr>
              <a:t>				Немесе </a:t>
            </a:r>
            <a:r>
              <a:rPr lang="kk-KZ" sz="1800" dirty="0">
                <a:latin typeface="Times New Roman" pitchFamily="18" charset="0"/>
                <a:cs typeface="Times New Roman" pitchFamily="18" charset="0"/>
              </a:rPr>
              <a:t>жай педагогикалық қараусыздық па? </a:t>
            </a:r>
            <a:r>
              <a:rPr lang="kk-KZ" sz="1800" dirty="0" smtClean="0">
                <a:latin typeface="Times New Roman" pitchFamily="18" charset="0"/>
                <a:cs typeface="Times New Roman" pitchFamily="18" charset="0"/>
              </a:rPr>
              <a:t>				Немесе </a:t>
            </a:r>
            <a:r>
              <a:rPr lang="kk-KZ" sz="1800" dirty="0">
                <a:latin typeface="Times New Roman" pitchFamily="18" charset="0"/>
                <a:cs typeface="Times New Roman" pitchFamily="18" charset="0"/>
              </a:rPr>
              <a:t>екеуі де, үшіншісі де </a:t>
            </a:r>
            <a:r>
              <a:rPr lang="kk-KZ" sz="1800" dirty="0" smtClean="0">
                <a:latin typeface="Times New Roman" pitchFamily="18" charset="0"/>
                <a:cs typeface="Times New Roman" pitchFamily="18" charset="0"/>
              </a:rPr>
              <a:t>болуы </a:t>
            </a:r>
            <a:r>
              <a:rPr lang="kk-KZ" sz="1800" dirty="0">
                <a:latin typeface="Times New Roman" pitchFamily="18" charset="0"/>
                <a:cs typeface="Times New Roman" pitchFamily="18" charset="0"/>
              </a:rPr>
              <a:t>мүмкін</a:t>
            </a:r>
            <a:r>
              <a:rPr lang="kk-KZ" sz="1800" dirty="0" smtClean="0">
                <a:latin typeface="Times New Roman" pitchFamily="18" charset="0"/>
                <a:cs typeface="Times New Roman" pitchFamily="18" charset="0"/>
              </a:rPr>
              <a:t>.</a:t>
            </a:r>
          </a:p>
          <a:p>
            <a:pPr marL="82296" indent="0" algn="just">
              <a:buNone/>
            </a:pPr>
            <a:r>
              <a:rPr lang="kk-KZ" sz="1800" dirty="0">
                <a:latin typeface="Times New Roman" pitchFamily="18" charset="0"/>
                <a:cs typeface="Times New Roman" pitchFamily="18" charset="0"/>
              </a:rPr>
              <a:t>	</a:t>
            </a:r>
            <a:r>
              <a:rPr lang="kk-KZ" sz="1800" dirty="0" smtClean="0">
                <a:latin typeface="Times New Roman" pitchFamily="18" charset="0"/>
                <a:cs typeface="Times New Roman" pitchFamily="18" charset="0"/>
              </a:rPr>
              <a:t>Біздің балабақша Абай атындағы ҚазҰПУнің тәжірибелік алаңы болып табылады. Осы тұрғыда Еркебаева Сауле Жомартқызының докторлық диссертациясының тәжірибелік аланы ретінде қазақ тілді ересек және мектепалды даярлық топтарына негізделген материалдарды апробациядан өткізуде. Нәтижесі ретінде тәжірибе барысында топтын өзге тілді балаларының қазақ тілін жетік меңгере алғанын көре аламыз.</a:t>
            </a:r>
            <a:endParaRPr lang="kk-KZ" sz="18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5377" y="597437"/>
            <a:ext cx="2808312" cy="245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041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35608" y="3861048"/>
            <a:ext cx="7498080" cy="2387352"/>
          </a:xfrm>
        </p:spPr>
        <p:txBody>
          <a:bodyPr/>
          <a:lstStyle/>
          <a:p>
            <a:r>
              <a:rPr lang="kk-KZ" sz="1400" dirty="0" smtClean="0">
                <a:solidFill>
                  <a:prstClr val="black"/>
                </a:solidFill>
                <a:latin typeface="Times New Roman" pitchFamily="18" charset="0"/>
                <a:ea typeface="+mj-ea"/>
                <a:cs typeface="Times New Roman" pitchFamily="18" charset="0"/>
              </a:rPr>
              <a:t>Мектеппен сабақтастық</a:t>
            </a:r>
          </a:p>
          <a:p>
            <a:r>
              <a:rPr lang="kk-KZ" sz="1400" dirty="0" smtClean="0">
                <a:solidFill>
                  <a:prstClr val="black"/>
                </a:solidFill>
                <a:latin typeface="Times New Roman" pitchFamily="18" charset="0"/>
                <a:ea typeface="+mj-ea"/>
                <a:cs typeface="Times New Roman" pitchFamily="18" charset="0"/>
              </a:rPr>
              <a:t>Ата аналармен кері байланыс</a:t>
            </a:r>
          </a:p>
          <a:p>
            <a:r>
              <a:rPr lang="kk-KZ" sz="1400" dirty="0" smtClean="0">
                <a:solidFill>
                  <a:prstClr val="black"/>
                </a:solidFill>
                <a:latin typeface="Times New Roman" pitchFamily="18" charset="0"/>
                <a:ea typeface="+mj-ea"/>
                <a:cs typeface="Times New Roman" pitchFamily="18" charset="0"/>
              </a:rPr>
              <a:t>Біз </a:t>
            </a:r>
            <a:r>
              <a:rPr lang="kk-KZ" sz="1400" dirty="0">
                <a:solidFill>
                  <a:prstClr val="black"/>
                </a:solidFill>
                <a:latin typeface="Times New Roman" pitchFamily="18" charset="0"/>
                <a:ea typeface="+mj-ea"/>
                <a:cs typeface="Times New Roman" pitchFamily="18" charset="0"/>
              </a:rPr>
              <a:t>бүгінгі күнгі көрсеткіштер бойынша жоғары баға алғанымызды мақтанышпен айтып өткіміз келеді, себебі ол тек біздің ғана емес Алматы облысы жекеменшік балабақшаларына деген жақсы пікір қалдыра алдық деп білеміз.</a:t>
            </a:r>
            <a:endParaRPr lang="kk-K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2859088"/>
            <a:ext cx="749935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723424"/>
            <a:ext cx="2570686" cy="228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76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620688"/>
            <a:ext cx="7498080" cy="4800600"/>
          </a:xfrm>
        </p:spPr>
        <p:txBody>
          <a:bodyPr>
            <a:normAutofit/>
          </a:bodyPr>
          <a:lstStyle/>
          <a:p>
            <a:pPr marL="402336" lvl="1" indent="0" algn="just">
              <a:buNone/>
            </a:pPr>
            <a:r>
              <a:rPr lang="kk-KZ" sz="1400" dirty="0">
                <a:latin typeface="Times New Roman" pitchFamily="18" charset="0"/>
                <a:cs typeface="Times New Roman" pitchFamily="18" charset="0"/>
              </a:rPr>
              <a:t>	</a:t>
            </a:r>
            <a:r>
              <a:rPr lang="kk-KZ" sz="1800" dirty="0" smtClean="0">
                <a:latin typeface="Times New Roman" pitchFamily="18" charset="0"/>
                <a:cs typeface="Times New Roman" pitchFamily="18" charset="0"/>
              </a:rPr>
              <a:t>Біздің </a:t>
            </a:r>
            <a:r>
              <a:rPr lang="kk-KZ" sz="1800" dirty="0">
                <a:latin typeface="Times New Roman" pitchFamily="18" charset="0"/>
                <a:cs typeface="Times New Roman" pitchFamily="18" charset="0"/>
              </a:rPr>
              <a:t>балабақшамыздың басшылығы біздің тәрбиешілерімізге үнемі дамуға және республикалық және халықаралық деңгейдегі басқа мектепке дейінгі ұйымдармен тәжірибе алмасуға мүмкіндік </a:t>
            </a:r>
            <a:r>
              <a:rPr lang="kk-KZ" sz="1800" dirty="0" smtClean="0">
                <a:latin typeface="Times New Roman" pitchFamily="18" charset="0"/>
                <a:cs typeface="Times New Roman" pitchFamily="18" charset="0"/>
              </a:rPr>
              <a:t>береді.</a:t>
            </a:r>
          </a:p>
          <a:p>
            <a:pPr marL="402336" lvl="1" indent="0" algn="just">
              <a:buNone/>
            </a:pPr>
            <a:endParaRPr lang="kk-KZ" sz="18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9" y="2204864"/>
            <a:ext cx="273630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3" y="2204864"/>
            <a:ext cx="206873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747" y="2204864"/>
            <a:ext cx="23054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2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82296" indent="0" algn="just">
              <a:buNone/>
            </a:pPr>
            <a:r>
              <a:rPr lang="kk-KZ" dirty="0">
                <a:latin typeface="Times New Roman" pitchFamily="18" charset="0"/>
                <a:cs typeface="Times New Roman" pitchFamily="18" charset="0"/>
              </a:rPr>
              <a:t>	</a:t>
            </a:r>
            <a:r>
              <a:rPr lang="kk-KZ" sz="2400" dirty="0" smtClean="0">
                <a:solidFill>
                  <a:srgbClr val="0070C0"/>
                </a:solidFill>
                <a:latin typeface="Times New Roman" pitchFamily="18" charset="0"/>
                <a:cs typeface="Times New Roman" pitchFamily="18" charset="0"/>
              </a:rPr>
              <a:t>Ұсынылған </a:t>
            </a:r>
            <a:r>
              <a:rPr lang="kk-KZ" sz="2400" b="1" dirty="0">
                <a:solidFill>
                  <a:srgbClr val="0070C0"/>
                </a:solidFill>
                <a:latin typeface="Times New Roman" pitchFamily="18" charset="0"/>
                <a:cs typeface="Times New Roman" pitchFamily="18" charset="0"/>
              </a:rPr>
              <a:t>модельдің миссиясы </a:t>
            </a:r>
            <a:r>
              <a:rPr lang="kk-KZ" sz="2400" dirty="0" smtClean="0">
                <a:solidFill>
                  <a:srgbClr val="0070C0"/>
                </a:solidFill>
                <a:latin typeface="Times New Roman" pitchFamily="18" charset="0"/>
                <a:cs typeface="Times New Roman" pitchFamily="18" charset="0"/>
              </a:rPr>
              <a:t>әр </a:t>
            </a:r>
            <a:r>
              <a:rPr lang="kk-KZ" sz="2400" dirty="0">
                <a:solidFill>
                  <a:srgbClr val="0070C0"/>
                </a:solidFill>
                <a:latin typeface="Times New Roman" pitchFamily="18" charset="0"/>
                <a:cs typeface="Times New Roman" pitchFamily="18" charset="0"/>
              </a:rPr>
              <a:t>баланың қабілеттерін дамыту мүмкіндіктерін, жан-жақты даму жағдайларын жасай отырып, баланың денсаулығын сақтау мен нығайтуды қамтамасыз ету, білім берудің келесі сатысында сәтті оқуға дайындық жүргізу және баланы тәрбиелеу мен дамытуда отбасын қолдау.</a:t>
            </a:r>
            <a:endParaRPr lang="kk-KZ" sz="2400" b="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8231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indent="0" algn="just" fontAlgn="base">
              <a:lnSpc>
                <a:spcPct val="115000"/>
              </a:lnSpc>
              <a:spcAft>
                <a:spcPts val="0"/>
              </a:spcAft>
              <a:buNone/>
            </a:pPr>
            <a:r>
              <a:rPr lang="kk-KZ" dirty="0"/>
              <a:t>	</a:t>
            </a:r>
            <a:r>
              <a:rPr lang="ru-RU" sz="2400" b="1" dirty="0" err="1" smtClean="0">
                <a:solidFill>
                  <a:srgbClr val="0070C0"/>
                </a:solidFill>
                <a:latin typeface="Times New Roman"/>
                <a:ea typeface="Times New Roman"/>
                <a:cs typeface="Times New Roman"/>
              </a:rPr>
              <a:t>Модельдің</a:t>
            </a:r>
            <a:r>
              <a:rPr lang="ru-RU" sz="2400" b="1" dirty="0" smtClean="0">
                <a:solidFill>
                  <a:srgbClr val="0070C0"/>
                </a:solidFill>
                <a:latin typeface="Times New Roman"/>
                <a:ea typeface="Times New Roman"/>
                <a:cs typeface="Times New Roman"/>
              </a:rPr>
              <a:t> </a:t>
            </a:r>
            <a:r>
              <a:rPr lang="ru-RU" sz="2400" b="1" dirty="0" err="1" smtClean="0">
                <a:solidFill>
                  <a:srgbClr val="0070C0"/>
                </a:solidFill>
                <a:latin typeface="Times New Roman"/>
                <a:ea typeface="Times New Roman"/>
                <a:cs typeface="Times New Roman"/>
              </a:rPr>
              <a:t>мақсаты</a:t>
            </a:r>
            <a:endParaRPr lang="ru-RU" sz="2400" b="1" dirty="0" smtClean="0">
              <a:solidFill>
                <a:srgbClr val="0070C0"/>
              </a:solidFill>
              <a:latin typeface="Times New Roman"/>
              <a:ea typeface="Times New Roman"/>
              <a:cs typeface="Times New Roman"/>
            </a:endParaRPr>
          </a:p>
          <a:p>
            <a:pPr indent="0" algn="just" fontAlgn="base">
              <a:lnSpc>
                <a:spcPct val="115000"/>
              </a:lnSpc>
              <a:spcAft>
                <a:spcPts val="0"/>
              </a:spcAft>
              <a:buNone/>
            </a:pPr>
            <a:r>
              <a:rPr lang="ru-RU" sz="2400" dirty="0" err="1" smtClean="0">
                <a:solidFill>
                  <a:srgbClr val="0070C0"/>
                </a:solidFill>
                <a:latin typeface="Times New Roman"/>
                <a:ea typeface="Times New Roman"/>
                <a:cs typeface="Times New Roman"/>
              </a:rPr>
              <a:t>Б</a:t>
            </a:r>
            <a:r>
              <a:rPr lang="ru-RU" sz="2400" dirty="0" err="1" smtClean="0">
                <a:solidFill>
                  <a:srgbClr val="0070C0"/>
                </a:solidFill>
                <a:latin typeface="Times New Roman"/>
                <a:ea typeface="Times New Roman"/>
                <a:cs typeface="Times New Roman"/>
              </a:rPr>
              <a:t>іздің</a:t>
            </a:r>
            <a:r>
              <a:rPr lang="ru-RU" sz="2400" dirty="0" smtClean="0">
                <a:solidFill>
                  <a:srgbClr val="0070C0"/>
                </a:solidFill>
                <a:latin typeface="Times New Roman"/>
                <a:ea typeface="Times New Roman"/>
                <a:cs typeface="Times New Roman"/>
              </a:rPr>
              <a:t> </a:t>
            </a:r>
            <a:r>
              <a:rPr lang="ru-RU" sz="2400" dirty="0">
                <a:solidFill>
                  <a:srgbClr val="0070C0"/>
                </a:solidFill>
                <a:latin typeface="Times New Roman"/>
                <a:ea typeface="Times New Roman"/>
                <a:cs typeface="Times New Roman"/>
              </a:rPr>
              <a:t>бала </a:t>
            </a:r>
            <a:r>
              <a:rPr lang="ru-RU" sz="2400" dirty="0" err="1">
                <a:solidFill>
                  <a:srgbClr val="0070C0"/>
                </a:solidFill>
                <a:latin typeface="Times New Roman"/>
                <a:ea typeface="Times New Roman"/>
                <a:cs typeface="Times New Roman"/>
              </a:rPr>
              <a:t>бақшаның</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тәрбиелеу</a:t>
            </a:r>
            <a:r>
              <a:rPr lang="ru-RU" sz="2400" dirty="0">
                <a:solidFill>
                  <a:srgbClr val="0070C0"/>
                </a:solidFill>
                <a:latin typeface="Times New Roman"/>
                <a:ea typeface="Times New Roman"/>
                <a:cs typeface="Times New Roman"/>
              </a:rPr>
              <a:t> мен </a:t>
            </a:r>
            <a:r>
              <a:rPr lang="ru-RU" sz="2400" dirty="0" err="1">
                <a:solidFill>
                  <a:srgbClr val="0070C0"/>
                </a:solidFill>
                <a:latin typeface="Times New Roman"/>
                <a:ea typeface="Times New Roman"/>
                <a:cs typeface="Times New Roman"/>
              </a:rPr>
              <a:t>оқыту</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жүйесін</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трансформациялау</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арқылы</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мектепке</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дейінгі</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тәрбие</a:t>
            </a:r>
            <a:r>
              <a:rPr lang="ru-RU" sz="2400" dirty="0">
                <a:solidFill>
                  <a:srgbClr val="0070C0"/>
                </a:solidFill>
                <a:latin typeface="Times New Roman"/>
                <a:ea typeface="Times New Roman"/>
                <a:cs typeface="Times New Roman"/>
              </a:rPr>
              <a:t> мен </a:t>
            </a:r>
            <a:r>
              <a:rPr lang="ru-RU" sz="2400" dirty="0" err="1">
                <a:solidFill>
                  <a:srgbClr val="0070C0"/>
                </a:solidFill>
                <a:latin typeface="Times New Roman"/>
                <a:ea typeface="Times New Roman"/>
                <a:cs typeface="Times New Roman"/>
              </a:rPr>
              <a:t>оқытуды</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дамыту</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бағыттары</a:t>
            </a:r>
            <a:r>
              <a:rPr lang="ru-RU" sz="2400" dirty="0">
                <a:solidFill>
                  <a:srgbClr val="0070C0"/>
                </a:solidFill>
                <a:latin typeface="Times New Roman"/>
                <a:ea typeface="Times New Roman"/>
                <a:cs typeface="Times New Roman"/>
              </a:rPr>
              <a:t> мен </a:t>
            </a:r>
            <a:r>
              <a:rPr lang="ru-RU" sz="2400" dirty="0" err="1">
                <a:solidFill>
                  <a:srgbClr val="0070C0"/>
                </a:solidFill>
                <a:latin typeface="Times New Roman"/>
                <a:ea typeface="Times New Roman"/>
                <a:cs typeface="Times New Roman"/>
              </a:rPr>
              <a:t>қағидаттарын</a:t>
            </a:r>
            <a:r>
              <a:rPr lang="ru-RU" sz="2400" dirty="0">
                <a:solidFill>
                  <a:srgbClr val="0070C0"/>
                </a:solidFill>
                <a:latin typeface="Times New Roman"/>
                <a:ea typeface="Times New Roman"/>
                <a:cs typeface="Times New Roman"/>
              </a:rPr>
              <a:t> </a:t>
            </a:r>
            <a:r>
              <a:rPr lang="ru-RU" sz="2400" dirty="0" err="1">
                <a:solidFill>
                  <a:srgbClr val="0070C0"/>
                </a:solidFill>
                <a:latin typeface="Times New Roman"/>
                <a:ea typeface="Times New Roman"/>
                <a:cs typeface="Times New Roman"/>
              </a:rPr>
              <a:t>анықтау</a:t>
            </a:r>
            <a:r>
              <a:rPr lang="ru-RU" sz="2400" dirty="0">
                <a:solidFill>
                  <a:srgbClr val="0070C0"/>
                </a:solidFill>
                <a:latin typeface="Times New Roman"/>
                <a:ea typeface="Times New Roman"/>
                <a:cs typeface="Times New Roman"/>
              </a:rPr>
              <a:t>.</a:t>
            </a:r>
            <a:endParaRPr lang="kk-KZ" sz="2400" dirty="0">
              <a:solidFill>
                <a:srgbClr val="0070C0"/>
              </a:solidFill>
            </a:endParaRPr>
          </a:p>
        </p:txBody>
      </p:sp>
    </p:spTree>
    <p:extLst>
      <p:ext uri="{BB962C8B-B14F-4D97-AF65-F5344CB8AC3E}">
        <p14:creationId xmlns:p14="http://schemas.microsoft.com/office/powerpoint/2010/main" val="1007867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03648" y="548680"/>
            <a:ext cx="7498080" cy="5304656"/>
          </a:xfrm>
        </p:spPr>
        <p:txBody>
          <a:bodyPr>
            <a:normAutofit fontScale="47500" lnSpcReduction="20000"/>
          </a:bodyPr>
          <a:lstStyle/>
          <a:p>
            <a:pPr indent="0" algn="just" fontAlgn="base">
              <a:lnSpc>
                <a:spcPct val="115000"/>
              </a:lnSpc>
              <a:spcAft>
                <a:spcPts val="0"/>
              </a:spcAft>
              <a:buNone/>
            </a:pPr>
            <a:r>
              <a:rPr lang="ru-RU" b="1" dirty="0" smtClean="0">
                <a:solidFill>
                  <a:srgbClr val="000000"/>
                </a:solidFill>
                <a:latin typeface="Times New Roman"/>
                <a:ea typeface="Times New Roman"/>
                <a:cs typeface="Times New Roman"/>
              </a:rPr>
              <a:t>	</a:t>
            </a:r>
            <a:r>
              <a:rPr lang="ru-RU" sz="5100" b="1" dirty="0" smtClean="0">
                <a:solidFill>
                  <a:srgbClr val="0070C0"/>
                </a:solidFill>
                <a:latin typeface="Times New Roman"/>
                <a:ea typeface="Times New Roman"/>
                <a:cs typeface="Times New Roman"/>
              </a:rPr>
              <a:t>Модель </a:t>
            </a:r>
            <a:r>
              <a:rPr lang="ru-RU" sz="5100" b="1" dirty="0" err="1">
                <a:solidFill>
                  <a:srgbClr val="0070C0"/>
                </a:solidFill>
                <a:latin typeface="Times New Roman"/>
                <a:ea typeface="Times New Roman"/>
                <a:cs typeface="Times New Roman"/>
              </a:rPr>
              <a:t>міндеттері</a:t>
            </a:r>
            <a:r>
              <a:rPr lang="ru-RU" sz="5100" b="1" dirty="0" smtClean="0">
                <a:solidFill>
                  <a:srgbClr val="0070C0"/>
                </a:solidFill>
                <a:latin typeface="Times New Roman"/>
                <a:ea typeface="Times New Roman"/>
                <a:cs typeface="Times New Roman"/>
              </a:rPr>
              <a:t>:</a:t>
            </a:r>
          </a:p>
          <a:p>
            <a:pPr indent="0" algn="just" fontAlgn="base">
              <a:lnSpc>
                <a:spcPct val="115000"/>
              </a:lnSpc>
              <a:spcAft>
                <a:spcPts val="0"/>
              </a:spcAft>
              <a:buNone/>
            </a:pPr>
            <a:r>
              <a:rPr lang="ru-RU" sz="3800" b="1" dirty="0" smtClean="0">
                <a:solidFill>
                  <a:srgbClr val="0070C0"/>
                </a:solidFill>
                <a:latin typeface="Times New Roman"/>
                <a:ea typeface="Times New Roman"/>
                <a:cs typeface="Times New Roman"/>
              </a:rPr>
              <a:t>	</a:t>
            </a:r>
            <a:r>
              <a:rPr lang="kk-KZ" sz="4400" b="1" dirty="0" smtClean="0">
                <a:solidFill>
                  <a:srgbClr val="0070C0"/>
                </a:solidFill>
                <a:latin typeface="Times New Roman"/>
                <a:ea typeface="Times New Roman"/>
                <a:cs typeface="Times New Roman"/>
              </a:rPr>
              <a:t>Заттық-кеңістіктік дамытушы ортаны трансформациялау үшін жағдай жасау. Балалардың қызығушылығы мен сұранысы бойынша орталықтар құру;</a:t>
            </a:r>
          </a:p>
          <a:p>
            <a:pPr indent="0" algn="just" fontAlgn="base">
              <a:lnSpc>
                <a:spcPct val="115000"/>
              </a:lnSpc>
              <a:spcAft>
                <a:spcPts val="0"/>
              </a:spcAft>
              <a:buNone/>
            </a:pPr>
            <a:r>
              <a:rPr lang="kk-KZ" sz="4400" b="1" dirty="0" smtClean="0">
                <a:solidFill>
                  <a:srgbClr val="0070C0"/>
                </a:solidFill>
                <a:latin typeface="Times New Roman"/>
                <a:ea typeface="Times New Roman"/>
                <a:cs typeface="Times New Roman"/>
              </a:rPr>
              <a:t>	Педагогтарды жұппен жұмыс істеуге, олардың педагогикалық шеберлігін жетілдіруге үйретуді жалғастыру;</a:t>
            </a:r>
          </a:p>
          <a:p>
            <a:pPr indent="0" algn="just" fontAlgn="base">
              <a:lnSpc>
                <a:spcPct val="115000"/>
              </a:lnSpc>
              <a:spcAft>
                <a:spcPts val="0"/>
              </a:spcAft>
              <a:buNone/>
            </a:pPr>
            <a:r>
              <a:rPr lang="kk-KZ" sz="4400" b="1" dirty="0" smtClean="0">
                <a:solidFill>
                  <a:srgbClr val="0070C0"/>
                </a:solidFill>
                <a:latin typeface="Times New Roman"/>
                <a:ea typeface="Times New Roman"/>
                <a:cs typeface="Times New Roman"/>
              </a:rPr>
              <a:t>	Педагогтар деңгейінде мектепке дейінгі ұйымның күнделікті жұмысында зерттеу қызметінің мәдениетін дамыту;</a:t>
            </a:r>
          </a:p>
          <a:p>
            <a:pPr indent="0" algn="just" fontAlgn="base">
              <a:lnSpc>
                <a:spcPct val="115000"/>
              </a:lnSpc>
              <a:spcAft>
                <a:spcPts val="0"/>
              </a:spcAft>
              <a:buNone/>
            </a:pPr>
            <a:r>
              <a:rPr lang="kk-KZ" sz="4400" b="1" dirty="0" smtClean="0">
                <a:solidFill>
                  <a:srgbClr val="0070C0"/>
                </a:solidFill>
                <a:latin typeface="Times New Roman"/>
                <a:ea typeface="Times New Roman"/>
                <a:cs typeface="Times New Roman"/>
              </a:rPr>
              <a:t>	Қазіргі заманғы теорияларды ұлттық құндылықтармен үйлесімді ұштастыру негізінде баланың ерте даму процесінің тұтастығын қамтамасыз ету.</a:t>
            </a:r>
            <a:endParaRPr lang="kk-KZ" sz="4400" b="1" dirty="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4247898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850106"/>
          </a:xfrm>
        </p:spPr>
        <p:txBody>
          <a:bodyPr>
            <a:normAutofit/>
          </a:bodyPr>
          <a:lstStyle/>
          <a:p>
            <a:pPr algn="ctr"/>
            <a:r>
              <a:rPr lang="kk-KZ" sz="1400" dirty="0">
                <a:solidFill>
                  <a:schemeClr val="tx2"/>
                </a:solidFill>
                <a:latin typeface="Times New Roman" pitchFamily="18" charset="0"/>
                <a:cs typeface="Times New Roman" pitchFamily="18" charset="0"/>
              </a:rPr>
              <a:t>"Еркем-Ай Алматы" </a:t>
            </a:r>
            <a:r>
              <a:rPr lang="kk-KZ" sz="1400" dirty="0" smtClean="0">
                <a:solidFill>
                  <a:schemeClr val="tx2"/>
                </a:solidFill>
                <a:latin typeface="Times New Roman" pitchFamily="18" charset="0"/>
                <a:cs typeface="Times New Roman" pitchFamily="18" charset="0"/>
              </a:rPr>
              <a:t>БОТО</a:t>
            </a:r>
            <a:br>
              <a:rPr lang="kk-KZ" sz="1400" dirty="0" smtClean="0">
                <a:solidFill>
                  <a:schemeClr val="tx2"/>
                </a:solidFill>
                <a:latin typeface="Times New Roman" pitchFamily="18" charset="0"/>
                <a:cs typeface="Times New Roman" pitchFamily="18" charset="0"/>
              </a:rPr>
            </a:br>
            <a:r>
              <a:rPr lang="kk-KZ" sz="1800" dirty="0" smtClean="0">
                <a:solidFill>
                  <a:schemeClr val="tx2"/>
                </a:solidFill>
                <a:effectLst/>
                <a:latin typeface="Times New Roman" pitchFamily="18" charset="0"/>
                <a:cs typeface="Times New Roman" pitchFamily="18" charset="0"/>
              </a:rPr>
              <a:t>САПАЛЫ БАЛАБАҚША</a:t>
            </a:r>
            <a:endParaRPr lang="kk-KZ" sz="1800" dirty="0">
              <a:solidFill>
                <a:schemeClr val="tx2"/>
              </a:solidFill>
              <a:effectLst/>
              <a:latin typeface="Times New Roman" pitchFamily="18" charset="0"/>
              <a:cs typeface="Times New Roman" pitchFamily="18" charset="0"/>
            </a:endParaRPr>
          </a:p>
        </p:txBody>
      </p:sp>
      <p:sp>
        <p:nvSpPr>
          <p:cNvPr id="4" name="Поле 4"/>
          <p:cNvSpPr txBox="1"/>
          <p:nvPr/>
        </p:nvSpPr>
        <p:spPr>
          <a:xfrm>
            <a:off x="1471212" y="1306966"/>
            <a:ext cx="2213694" cy="46418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kk-KZ" sz="1400" dirty="0" smtClean="0">
                <a:latin typeface="Times New Roman"/>
                <a:ea typeface="Calibri"/>
                <a:cs typeface="Times New Roman"/>
              </a:rPr>
              <a:t>БАЛАБАҚША</a:t>
            </a:r>
            <a:endParaRPr lang="ru-RU" sz="1100" dirty="0">
              <a:effectLst/>
              <a:ea typeface="Calibri"/>
              <a:cs typeface="Times New Roman"/>
            </a:endParaRPr>
          </a:p>
        </p:txBody>
      </p:sp>
      <p:sp>
        <p:nvSpPr>
          <p:cNvPr id="5" name="Поле 5"/>
          <p:cNvSpPr txBox="1"/>
          <p:nvPr/>
        </p:nvSpPr>
        <p:spPr>
          <a:xfrm>
            <a:off x="4281805" y="1306965"/>
            <a:ext cx="2234412" cy="46418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1400" dirty="0" smtClean="0">
                <a:effectLst/>
                <a:latin typeface="Times New Roman"/>
                <a:ea typeface="Calibri"/>
                <a:cs typeface="Times New Roman"/>
              </a:rPr>
              <a:t>БАЛА</a:t>
            </a:r>
            <a:endParaRPr lang="ru-RU" sz="1100" dirty="0">
              <a:effectLst/>
              <a:latin typeface="Calibri"/>
              <a:ea typeface="Calibri"/>
              <a:cs typeface="Times New Roman"/>
            </a:endParaRPr>
          </a:p>
        </p:txBody>
      </p:sp>
      <p:sp>
        <p:nvSpPr>
          <p:cNvPr id="6" name="Поле 6"/>
          <p:cNvSpPr txBox="1"/>
          <p:nvPr/>
        </p:nvSpPr>
        <p:spPr>
          <a:xfrm>
            <a:off x="7197498" y="1306964"/>
            <a:ext cx="1490662" cy="46418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1400" dirty="0" smtClean="0">
                <a:effectLst/>
                <a:latin typeface="Times New Roman"/>
                <a:ea typeface="Calibri"/>
                <a:cs typeface="Times New Roman"/>
              </a:rPr>
              <a:t>ОТБАСЫ</a:t>
            </a:r>
            <a:endParaRPr lang="ru-RU" sz="1100" dirty="0">
              <a:effectLst/>
              <a:latin typeface="Calibri"/>
              <a:ea typeface="Calibri"/>
              <a:cs typeface="Times New Roman"/>
            </a:endParaRPr>
          </a:p>
        </p:txBody>
      </p:sp>
      <p:sp>
        <p:nvSpPr>
          <p:cNvPr id="7" name="Стрелка вниз 6"/>
          <p:cNvSpPr/>
          <p:nvPr/>
        </p:nvSpPr>
        <p:spPr>
          <a:xfrm>
            <a:off x="5399011" y="1795100"/>
            <a:ext cx="45719" cy="379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 name="Двойная стрелка влево/вправо 7"/>
          <p:cNvSpPr/>
          <p:nvPr/>
        </p:nvSpPr>
        <p:spPr>
          <a:xfrm flipV="1">
            <a:off x="3689350" y="1434600"/>
            <a:ext cx="614680" cy="208915"/>
          </a:xfrm>
          <a:prstGeom prst="leftRightArrow">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 name="Двойная стрелка влево/вправо 8"/>
          <p:cNvSpPr/>
          <p:nvPr/>
        </p:nvSpPr>
        <p:spPr>
          <a:xfrm flipV="1">
            <a:off x="6599600" y="1390468"/>
            <a:ext cx="569595" cy="148590"/>
          </a:xfrm>
          <a:prstGeom prst="leftRightArrow">
            <a:avLst/>
          </a:prstGeom>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0" name="Поле 16"/>
          <p:cNvSpPr txBox="1"/>
          <p:nvPr/>
        </p:nvSpPr>
        <p:spPr>
          <a:xfrm>
            <a:off x="1156651" y="4379554"/>
            <a:ext cx="2633921" cy="482972"/>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1400" dirty="0" err="1" smtClean="0">
                <a:effectLst/>
                <a:latin typeface="Times New Roman"/>
                <a:ea typeface="Calibri"/>
                <a:cs typeface="Times New Roman"/>
              </a:rPr>
              <a:t>Сөйлеу</a:t>
            </a:r>
            <a:r>
              <a:rPr lang="ru-RU" sz="1400" dirty="0" smtClean="0">
                <a:effectLst/>
                <a:latin typeface="Times New Roman"/>
                <a:ea typeface="Calibri"/>
                <a:cs typeface="Times New Roman"/>
              </a:rPr>
              <a:t> </a:t>
            </a:r>
            <a:r>
              <a:rPr lang="ru-RU" sz="1400" dirty="0" err="1" smtClean="0">
                <a:effectLst/>
                <a:latin typeface="Times New Roman"/>
                <a:ea typeface="Calibri"/>
                <a:cs typeface="Times New Roman"/>
              </a:rPr>
              <a:t>және</a:t>
            </a:r>
            <a:r>
              <a:rPr lang="ru-RU" sz="1400" dirty="0" smtClean="0">
                <a:effectLst/>
                <a:latin typeface="Times New Roman"/>
                <a:ea typeface="Calibri"/>
                <a:cs typeface="Times New Roman"/>
              </a:rPr>
              <a:t> </a:t>
            </a:r>
            <a:r>
              <a:rPr lang="ru-RU" sz="1400" dirty="0" err="1" smtClean="0">
                <a:effectLst/>
                <a:latin typeface="Times New Roman"/>
                <a:ea typeface="Calibri"/>
                <a:cs typeface="Times New Roman"/>
              </a:rPr>
              <a:t>сауаттылық</a:t>
            </a:r>
            <a:r>
              <a:rPr lang="ru-RU" sz="1400" dirty="0" smtClean="0">
                <a:effectLst/>
                <a:latin typeface="Times New Roman"/>
                <a:ea typeface="Calibri"/>
                <a:cs typeface="Times New Roman"/>
              </a:rPr>
              <a:t> (Мнемотехника)</a:t>
            </a:r>
            <a:endParaRPr lang="ru-RU" sz="1100" dirty="0">
              <a:effectLst/>
              <a:latin typeface="Calibri"/>
              <a:ea typeface="Calibri"/>
              <a:cs typeface="Times New Roman"/>
            </a:endParaRPr>
          </a:p>
        </p:txBody>
      </p:sp>
      <p:sp>
        <p:nvSpPr>
          <p:cNvPr id="11" name="Поле 17"/>
          <p:cNvSpPr txBox="1"/>
          <p:nvPr/>
        </p:nvSpPr>
        <p:spPr>
          <a:xfrm>
            <a:off x="1156651" y="5186996"/>
            <a:ext cx="2630509" cy="58420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1400" dirty="0" err="1" smtClean="0">
                <a:effectLst/>
                <a:latin typeface="Times New Roman"/>
                <a:ea typeface="Calibri"/>
                <a:cs typeface="Times New Roman"/>
              </a:rPr>
              <a:t>Балабақша</a:t>
            </a:r>
            <a:r>
              <a:rPr lang="ru-RU" sz="1400" dirty="0" smtClean="0">
                <a:effectLst/>
                <a:latin typeface="Times New Roman"/>
                <a:ea typeface="Calibri"/>
                <a:cs typeface="Times New Roman"/>
              </a:rPr>
              <a:t> мен </a:t>
            </a:r>
            <a:r>
              <a:rPr lang="ru-RU" sz="1400" dirty="0" err="1" smtClean="0">
                <a:effectLst/>
                <a:latin typeface="Times New Roman"/>
                <a:ea typeface="Calibri"/>
                <a:cs typeface="Times New Roman"/>
              </a:rPr>
              <a:t>мектеп</a:t>
            </a:r>
            <a:r>
              <a:rPr lang="ru-RU" sz="1400" dirty="0" smtClean="0">
                <a:effectLst/>
                <a:latin typeface="Times New Roman"/>
                <a:ea typeface="Calibri"/>
                <a:cs typeface="Times New Roman"/>
              </a:rPr>
              <a:t> </a:t>
            </a:r>
            <a:r>
              <a:rPr lang="ru-RU" sz="1400" dirty="0" err="1" smtClean="0">
                <a:effectLst/>
                <a:latin typeface="Times New Roman"/>
                <a:ea typeface="Calibri"/>
                <a:cs typeface="Times New Roman"/>
              </a:rPr>
              <a:t>сабақтастығы</a:t>
            </a:r>
            <a:endParaRPr lang="ru-RU" sz="1100" dirty="0">
              <a:effectLst/>
              <a:latin typeface="Calibri"/>
              <a:ea typeface="Calibri"/>
              <a:cs typeface="Times New Roman"/>
            </a:endParaRPr>
          </a:p>
        </p:txBody>
      </p:sp>
      <p:sp>
        <p:nvSpPr>
          <p:cNvPr id="12" name="Выгнутая вверх стрелка 11"/>
          <p:cNvSpPr/>
          <p:nvPr/>
        </p:nvSpPr>
        <p:spPr>
          <a:xfrm>
            <a:off x="6405690" y="1920543"/>
            <a:ext cx="1019175" cy="254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3" name="Выгнутая вверх стрелка 12"/>
          <p:cNvSpPr/>
          <p:nvPr/>
        </p:nvSpPr>
        <p:spPr>
          <a:xfrm flipH="1">
            <a:off x="3502660" y="1952896"/>
            <a:ext cx="779145" cy="254000"/>
          </a:xfrm>
          <a:prstGeom prst="curved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4" name="Поле 23">
            <a:hlinkClick r:id="rId2"/>
          </p:cNvPr>
          <p:cNvSpPr txBox="1"/>
          <p:nvPr/>
        </p:nvSpPr>
        <p:spPr>
          <a:xfrm>
            <a:off x="1156651" y="3495882"/>
            <a:ext cx="2633921" cy="4946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1400" dirty="0" err="1" smtClean="0">
                <a:latin typeface="Times New Roman"/>
                <a:ea typeface="Calibri"/>
                <a:cs typeface="Times New Roman"/>
              </a:rPr>
              <a:t>Ерте</a:t>
            </a:r>
            <a:r>
              <a:rPr lang="ru-RU" sz="1400" dirty="0" smtClean="0">
                <a:latin typeface="Times New Roman"/>
                <a:ea typeface="Calibri"/>
                <a:cs typeface="Times New Roman"/>
              </a:rPr>
              <a:t> </a:t>
            </a:r>
            <a:r>
              <a:rPr lang="ru-RU" sz="1400" dirty="0" err="1" smtClean="0">
                <a:latin typeface="Times New Roman"/>
                <a:ea typeface="Calibri"/>
                <a:cs typeface="Times New Roman"/>
              </a:rPr>
              <a:t>жастан</a:t>
            </a:r>
            <a:r>
              <a:rPr lang="ru-RU" sz="1400" dirty="0" smtClean="0">
                <a:latin typeface="Times New Roman"/>
                <a:ea typeface="Calibri"/>
                <a:cs typeface="Times New Roman"/>
              </a:rPr>
              <a:t> </a:t>
            </a:r>
            <a:r>
              <a:rPr lang="ru-RU" sz="1400" dirty="0" err="1" smtClean="0">
                <a:latin typeface="Times New Roman"/>
                <a:ea typeface="Calibri"/>
                <a:cs typeface="Times New Roman"/>
              </a:rPr>
              <a:t>дамыту</a:t>
            </a:r>
            <a:r>
              <a:rPr lang="ru-RU" sz="1400" dirty="0" smtClean="0">
                <a:latin typeface="Times New Roman"/>
                <a:ea typeface="Calibri"/>
                <a:cs typeface="Times New Roman"/>
              </a:rPr>
              <a:t>, </a:t>
            </a:r>
            <a:r>
              <a:rPr lang="ru-RU" sz="1400" dirty="0" err="1" smtClean="0">
                <a:latin typeface="Times New Roman"/>
                <a:ea typeface="Calibri"/>
                <a:cs typeface="Times New Roman"/>
              </a:rPr>
              <a:t>даралап</a:t>
            </a:r>
            <a:r>
              <a:rPr lang="ru-RU" sz="1400" dirty="0" smtClean="0">
                <a:latin typeface="Times New Roman"/>
                <a:ea typeface="Calibri"/>
                <a:cs typeface="Times New Roman"/>
              </a:rPr>
              <a:t> </a:t>
            </a:r>
            <a:r>
              <a:rPr lang="ru-RU" sz="1400" dirty="0" err="1" smtClean="0">
                <a:effectLst/>
                <a:latin typeface="Times New Roman"/>
                <a:ea typeface="Calibri"/>
                <a:cs typeface="Times New Roman"/>
              </a:rPr>
              <a:t>оқыту</a:t>
            </a:r>
            <a:endParaRPr lang="ru-RU" sz="1100" dirty="0">
              <a:effectLst/>
              <a:latin typeface="Calibri"/>
              <a:ea typeface="Calibri"/>
              <a:cs typeface="Times New Roman"/>
            </a:endParaRPr>
          </a:p>
          <a:p>
            <a:pPr algn="ctr">
              <a:lnSpc>
                <a:spcPct val="115000"/>
              </a:lnSpc>
              <a:spcAft>
                <a:spcPts val="1000"/>
              </a:spcAft>
            </a:pPr>
            <a:r>
              <a:rPr lang="ru-RU" sz="1100" dirty="0">
                <a:effectLst/>
                <a:latin typeface="Calibri"/>
                <a:ea typeface="Calibri"/>
                <a:cs typeface="Times New Roman"/>
              </a:rPr>
              <a:t> </a:t>
            </a:r>
            <a:r>
              <a:rPr lang="ru-RU" sz="1400" dirty="0" smtClean="0">
                <a:effectLst/>
                <a:latin typeface="Times New Roman"/>
                <a:ea typeface="Calibri"/>
                <a:cs typeface="Times New Roman"/>
              </a:rPr>
              <a:t> </a:t>
            </a:r>
            <a:endParaRPr lang="ru-RU" sz="1100" dirty="0">
              <a:effectLst/>
              <a:latin typeface="Calibri"/>
              <a:ea typeface="Calibri"/>
              <a:cs typeface="Times New Roman"/>
            </a:endParaRPr>
          </a:p>
        </p:txBody>
      </p:sp>
      <p:sp>
        <p:nvSpPr>
          <p:cNvPr id="15" name="Поле 24"/>
          <p:cNvSpPr txBox="1"/>
          <p:nvPr/>
        </p:nvSpPr>
        <p:spPr>
          <a:xfrm>
            <a:off x="4006805" y="5231764"/>
            <a:ext cx="2602909" cy="49466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1000"/>
              </a:spcAft>
            </a:pPr>
            <a:r>
              <a:rPr lang="ru-RU" sz="1400" dirty="0" err="1" smtClean="0">
                <a:effectLst/>
                <a:latin typeface="Times New Roman"/>
                <a:ea typeface="Calibri"/>
                <a:cs typeface="Times New Roman"/>
              </a:rPr>
              <a:t>Ұлттық</a:t>
            </a:r>
            <a:r>
              <a:rPr lang="ru-RU" sz="1400" dirty="0" smtClean="0">
                <a:effectLst/>
                <a:latin typeface="Times New Roman"/>
                <a:ea typeface="Calibri"/>
                <a:cs typeface="Times New Roman"/>
              </a:rPr>
              <a:t> </a:t>
            </a:r>
            <a:r>
              <a:rPr lang="ru-RU" sz="1400" dirty="0" err="1" smtClean="0">
                <a:effectLst/>
                <a:latin typeface="Times New Roman"/>
                <a:ea typeface="Calibri"/>
                <a:cs typeface="Times New Roman"/>
              </a:rPr>
              <a:t>құндылықтар</a:t>
            </a:r>
            <a:r>
              <a:rPr lang="ru-RU" sz="1400" dirty="0" smtClean="0">
                <a:effectLst/>
                <a:latin typeface="Times New Roman"/>
                <a:ea typeface="Calibri"/>
                <a:cs typeface="Times New Roman"/>
              </a:rPr>
              <a:t>. </a:t>
            </a:r>
            <a:endParaRPr lang="ru-RU" sz="1100" dirty="0">
              <a:effectLst/>
              <a:latin typeface="Calibri"/>
              <a:ea typeface="Calibri"/>
              <a:cs typeface="Times New Roman"/>
            </a:endParaRPr>
          </a:p>
        </p:txBody>
      </p:sp>
      <p:sp>
        <p:nvSpPr>
          <p:cNvPr id="16" name="Поле 26"/>
          <p:cNvSpPr txBox="1"/>
          <p:nvPr/>
        </p:nvSpPr>
        <p:spPr>
          <a:xfrm>
            <a:off x="6732241" y="4932044"/>
            <a:ext cx="2233643" cy="79438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1400" dirty="0" err="1">
                <a:latin typeface="Times New Roman"/>
                <a:ea typeface="Calibri"/>
                <a:cs typeface="Times New Roman"/>
              </a:rPr>
              <a:t>Балалардың</a:t>
            </a:r>
            <a:r>
              <a:rPr lang="ru-RU" sz="1400" dirty="0">
                <a:latin typeface="Times New Roman"/>
                <a:ea typeface="Calibri"/>
                <a:cs typeface="Times New Roman"/>
              </a:rPr>
              <a:t> </a:t>
            </a:r>
            <a:r>
              <a:rPr lang="ru-RU" sz="1400" dirty="0" err="1">
                <a:latin typeface="Times New Roman"/>
                <a:ea typeface="Calibri"/>
                <a:cs typeface="Times New Roman"/>
              </a:rPr>
              <a:t>балабақшада</a:t>
            </a:r>
            <a:r>
              <a:rPr lang="ru-RU" sz="1400" dirty="0">
                <a:latin typeface="Times New Roman"/>
                <a:ea typeface="Calibri"/>
                <a:cs typeface="Times New Roman"/>
              </a:rPr>
              <a:t> болу </a:t>
            </a:r>
            <a:r>
              <a:rPr lang="ru-RU" sz="1400" dirty="0" err="1">
                <a:latin typeface="Times New Roman"/>
                <a:ea typeface="Calibri"/>
                <a:cs typeface="Times New Roman"/>
              </a:rPr>
              <a:t>жағдайларын</a:t>
            </a:r>
            <a:r>
              <a:rPr lang="ru-RU" sz="1400" dirty="0">
                <a:latin typeface="Times New Roman"/>
                <a:ea typeface="Calibri"/>
                <a:cs typeface="Times New Roman"/>
              </a:rPr>
              <a:t> </a:t>
            </a:r>
            <a:r>
              <a:rPr lang="ru-RU" sz="1400" dirty="0" err="1">
                <a:latin typeface="Times New Roman"/>
                <a:ea typeface="Calibri"/>
                <a:cs typeface="Times New Roman"/>
              </a:rPr>
              <a:t>ата-аналар</a:t>
            </a:r>
            <a:r>
              <a:rPr lang="ru-RU" sz="1400" dirty="0">
                <a:latin typeface="Times New Roman"/>
                <a:ea typeface="Calibri"/>
                <a:cs typeface="Times New Roman"/>
              </a:rPr>
              <a:t> </a:t>
            </a:r>
            <a:r>
              <a:rPr lang="ru-RU" sz="1400" dirty="0" err="1">
                <a:latin typeface="Times New Roman"/>
                <a:ea typeface="Calibri"/>
                <a:cs typeface="Times New Roman"/>
              </a:rPr>
              <a:t>бақылауы</a:t>
            </a:r>
            <a:endParaRPr lang="ru-RU" sz="1100" dirty="0">
              <a:effectLst/>
              <a:latin typeface="Calibri"/>
              <a:ea typeface="Calibri"/>
              <a:cs typeface="Times New Roman"/>
            </a:endParaRPr>
          </a:p>
        </p:txBody>
      </p:sp>
      <p:sp>
        <p:nvSpPr>
          <p:cNvPr id="17" name="Поле 27"/>
          <p:cNvSpPr txBox="1"/>
          <p:nvPr/>
        </p:nvSpPr>
        <p:spPr>
          <a:xfrm>
            <a:off x="3996691" y="3347400"/>
            <a:ext cx="2602910" cy="173118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1000"/>
              </a:spcAft>
            </a:pPr>
            <a:r>
              <a:rPr lang="kk-KZ" sz="1400" dirty="0" smtClean="0">
                <a:latin typeface="Times New Roman"/>
                <a:ea typeface="Calibri"/>
                <a:cs typeface="Times New Roman"/>
              </a:rPr>
              <a:t>Пәндік-кеңістіктік дамытушы орта-үшінші мұғалім (балалардың қызығушылықтары бойынша орталықтар, оқшау орталықтар, ірі моториканы дамытуға арналған жабдықтар)</a:t>
            </a:r>
            <a:endParaRPr lang="kk-KZ" sz="1100" dirty="0" smtClean="0">
              <a:effectLst/>
              <a:latin typeface="Calibri"/>
              <a:ea typeface="Calibri"/>
              <a:cs typeface="Times New Roman"/>
            </a:endParaRPr>
          </a:p>
          <a:p>
            <a:pPr algn="ctr">
              <a:lnSpc>
                <a:spcPct val="115000"/>
              </a:lnSpc>
              <a:spcAft>
                <a:spcPts val="1000"/>
              </a:spcAft>
            </a:pPr>
            <a:r>
              <a:rPr lang="ru-RU" sz="1400" dirty="0">
                <a:effectLst/>
                <a:latin typeface="Times New Roman"/>
                <a:ea typeface="Calibri"/>
                <a:cs typeface="Times New Roman"/>
              </a:rPr>
              <a:t> </a:t>
            </a:r>
            <a:endParaRPr lang="ru-RU" sz="1100" dirty="0">
              <a:effectLst/>
              <a:latin typeface="Calibri"/>
              <a:ea typeface="Calibri"/>
              <a:cs typeface="Times New Roman"/>
            </a:endParaRPr>
          </a:p>
        </p:txBody>
      </p:sp>
      <p:sp>
        <p:nvSpPr>
          <p:cNvPr id="18" name="Поле 29"/>
          <p:cNvSpPr txBox="1"/>
          <p:nvPr/>
        </p:nvSpPr>
        <p:spPr>
          <a:xfrm>
            <a:off x="6732242" y="3743215"/>
            <a:ext cx="2233642" cy="1003935"/>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sz="1400" dirty="0" err="1" smtClean="0">
                <a:latin typeface="Times New Roman"/>
                <a:ea typeface="Calibri"/>
                <a:cs typeface="Times New Roman"/>
              </a:rPr>
              <a:t>Отбасы</a:t>
            </a:r>
            <a:r>
              <a:rPr lang="ru-RU" sz="1400" dirty="0" smtClean="0">
                <a:latin typeface="Times New Roman"/>
                <a:ea typeface="Calibri"/>
                <a:cs typeface="Times New Roman"/>
              </a:rPr>
              <a:t> </a:t>
            </a:r>
            <a:r>
              <a:rPr lang="ru-RU" sz="1400" dirty="0" err="1" smtClean="0">
                <a:latin typeface="Times New Roman"/>
                <a:ea typeface="Calibri"/>
                <a:cs typeface="Times New Roman"/>
              </a:rPr>
              <a:t>мүшелерімен</a:t>
            </a:r>
            <a:r>
              <a:rPr lang="ru-RU" sz="1400" dirty="0" smtClean="0">
                <a:latin typeface="Times New Roman"/>
                <a:ea typeface="Calibri"/>
                <a:cs typeface="Times New Roman"/>
              </a:rPr>
              <a:t> </a:t>
            </a:r>
            <a:r>
              <a:rPr lang="ru-RU" sz="1400" dirty="0" err="1" smtClean="0">
                <a:latin typeface="Times New Roman"/>
                <a:ea typeface="Calibri"/>
                <a:cs typeface="Times New Roman"/>
              </a:rPr>
              <a:t>бірлескен</a:t>
            </a:r>
            <a:r>
              <a:rPr lang="ru-RU" sz="1400" dirty="0" smtClean="0">
                <a:latin typeface="Times New Roman"/>
                <a:ea typeface="Calibri"/>
                <a:cs typeface="Times New Roman"/>
              </a:rPr>
              <a:t> </a:t>
            </a:r>
            <a:r>
              <a:rPr lang="ru-RU" sz="1400" dirty="0" err="1" smtClean="0">
                <a:latin typeface="Times New Roman"/>
                <a:ea typeface="Calibri"/>
                <a:cs typeface="Times New Roman"/>
              </a:rPr>
              <a:t>ұзақ</a:t>
            </a:r>
            <a:r>
              <a:rPr lang="ru-RU" sz="1400" dirty="0" smtClean="0">
                <a:latin typeface="Times New Roman"/>
                <a:ea typeface="Calibri"/>
                <a:cs typeface="Times New Roman"/>
              </a:rPr>
              <a:t> </a:t>
            </a:r>
            <a:r>
              <a:rPr lang="ru-RU" sz="1400" dirty="0" err="1" smtClean="0">
                <a:latin typeface="Times New Roman"/>
                <a:ea typeface="Calibri"/>
                <a:cs typeface="Times New Roman"/>
              </a:rPr>
              <a:t>мерзімді</a:t>
            </a:r>
            <a:r>
              <a:rPr lang="ru-RU" sz="1400" dirty="0" smtClean="0">
                <a:latin typeface="Times New Roman"/>
                <a:ea typeface="Calibri"/>
                <a:cs typeface="Times New Roman"/>
              </a:rPr>
              <a:t> </a:t>
            </a:r>
            <a:r>
              <a:rPr lang="ru-RU" sz="1400" dirty="0" err="1" smtClean="0">
                <a:latin typeface="Times New Roman"/>
                <a:ea typeface="Calibri"/>
                <a:cs typeface="Times New Roman"/>
              </a:rPr>
              <a:t>проекттер</a:t>
            </a:r>
            <a:r>
              <a:rPr lang="ru-RU" sz="1400" dirty="0" smtClean="0">
                <a:latin typeface="Times New Roman"/>
                <a:ea typeface="Calibri"/>
                <a:cs typeface="Times New Roman"/>
              </a:rPr>
              <a:t> (</a:t>
            </a:r>
            <a:r>
              <a:rPr lang="ru-RU" sz="1400" dirty="0" err="1" smtClean="0">
                <a:latin typeface="Times New Roman"/>
                <a:ea typeface="Calibri"/>
                <a:cs typeface="Times New Roman"/>
              </a:rPr>
              <a:t>экологиялық</a:t>
            </a:r>
            <a:r>
              <a:rPr lang="ru-RU" sz="1400" dirty="0" smtClean="0">
                <a:latin typeface="Times New Roman"/>
                <a:ea typeface="Calibri"/>
                <a:cs typeface="Times New Roman"/>
              </a:rPr>
              <a:t> проект, </a:t>
            </a:r>
            <a:endParaRPr lang="ru-RU" sz="1100" dirty="0">
              <a:effectLst/>
              <a:latin typeface="Calibri"/>
              <a:ea typeface="Calibri"/>
              <a:cs typeface="Times New Roman"/>
            </a:endParaRPr>
          </a:p>
        </p:txBody>
      </p:sp>
      <p:sp>
        <p:nvSpPr>
          <p:cNvPr id="19" name="Выноска со стрелкой вниз 18"/>
          <p:cNvSpPr/>
          <p:nvPr/>
        </p:nvSpPr>
        <p:spPr>
          <a:xfrm>
            <a:off x="1156652" y="2243906"/>
            <a:ext cx="2368234" cy="1228725"/>
          </a:xfrm>
          <a:prstGeom prst="downArrowCallou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1400" dirty="0" err="1" smtClean="0">
                <a:latin typeface="Times New Roman"/>
                <a:ea typeface="Calibri"/>
                <a:cs typeface="Times New Roman"/>
              </a:rPr>
              <a:t>Педагогтың</a:t>
            </a:r>
            <a:r>
              <a:rPr lang="ru-RU" sz="1400" dirty="0" smtClean="0">
                <a:latin typeface="Times New Roman"/>
                <a:ea typeface="Calibri"/>
                <a:cs typeface="Times New Roman"/>
              </a:rPr>
              <a:t> </a:t>
            </a:r>
            <a:r>
              <a:rPr lang="ru-RU" sz="1400" dirty="0" err="1" smtClean="0">
                <a:latin typeface="Times New Roman"/>
                <a:ea typeface="Calibri"/>
                <a:cs typeface="Times New Roman"/>
              </a:rPr>
              <a:t>дамуы</a:t>
            </a:r>
            <a:r>
              <a:rPr lang="ru-RU" sz="1400" dirty="0" smtClean="0">
                <a:latin typeface="Times New Roman"/>
                <a:ea typeface="Calibri"/>
                <a:cs typeface="Times New Roman"/>
              </a:rPr>
              <a:t> </a:t>
            </a:r>
            <a:r>
              <a:rPr lang="ru-RU" sz="1400" dirty="0">
                <a:latin typeface="Times New Roman"/>
                <a:ea typeface="Calibri"/>
                <a:cs typeface="Times New Roman"/>
              </a:rPr>
              <a:t>мен </a:t>
            </a:r>
            <a:r>
              <a:rPr lang="ru-RU" sz="1400" dirty="0" err="1">
                <a:latin typeface="Times New Roman"/>
                <a:ea typeface="Calibri"/>
                <a:cs typeface="Times New Roman"/>
              </a:rPr>
              <a:t>өзін-өзі</a:t>
            </a:r>
            <a:r>
              <a:rPr lang="ru-RU" sz="1400" dirty="0">
                <a:latin typeface="Times New Roman"/>
                <a:ea typeface="Calibri"/>
                <a:cs typeface="Times New Roman"/>
              </a:rPr>
              <a:t> </a:t>
            </a:r>
            <a:r>
              <a:rPr lang="ru-RU" sz="1400" dirty="0" err="1">
                <a:latin typeface="Times New Roman"/>
                <a:ea typeface="Calibri"/>
                <a:cs typeface="Times New Roman"/>
              </a:rPr>
              <a:t>дамытуға</a:t>
            </a:r>
            <a:r>
              <a:rPr lang="ru-RU" sz="1400" dirty="0">
                <a:latin typeface="Times New Roman"/>
                <a:ea typeface="Calibri"/>
                <a:cs typeface="Times New Roman"/>
              </a:rPr>
              <a:t> </a:t>
            </a:r>
            <a:r>
              <a:rPr lang="ru-RU" sz="1400" dirty="0" err="1">
                <a:latin typeface="Times New Roman"/>
                <a:ea typeface="Calibri"/>
                <a:cs typeface="Times New Roman"/>
              </a:rPr>
              <a:t>негізделген</a:t>
            </a:r>
            <a:r>
              <a:rPr lang="ru-RU" sz="1400" dirty="0">
                <a:latin typeface="Times New Roman"/>
                <a:ea typeface="Calibri"/>
                <a:cs typeface="Times New Roman"/>
              </a:rPr>
              <a:t> </a:t>
            </a:r>
            <a:r>
              <a:rPr lang="ru-RU" sz="1400" dirty="0" err="1">
                <a:latin typeface="Times New Roman"/>
                <a:ea typeface="Calibri"/>
                <a:cs typeface="Times New Roman"/>
              </a:rPr>
              <a:t>трансформациясы</a:t>
            </a:r>
            <a:endParaRPr lang="ru-RU" sz="1100" dirty="0">
              <a:effectLst/>
              <a:ea typeface="Calibri"/>
              <a:cs typeface="Times New Roman"/>
            </a:endParaRPr>
          </a:p>
        </p:txBody>
      </p:sp>
      <p:sp>
        <p:nvSpPr>
          <p:cNvPr id="20" name="Выноска со стрелкой вниз 19"/>
          <p:cNvSpPr/>
          <p:nvPr/>
        </p:nvSpPr>
        <p:spPr>
          <a:xfrm>
            <a:off x="3954908" y="2243906"/>
            <a:ext cx="2450782" cy="1033780"/>
          </a:xfrm>
          <a:prstGeom prst="downArrowCallou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ru-RU" sz="1400" dirty="0" smtClean="0">
              <a:effectLst/>
              <a:latin typeface="Times New Roman"/>
              <a:ea typeface="Calibri"/>
              <a:cs typeface="Times New Roman"/>
            </a:endParaRPr>
          </a:p>
          <a:p>
            <a:pPr algn="ctr">
              <a:lnSpc>
                <a:spcPct val="115000"/>
              </a:lnSpc>
              <a:spcAft>
                <a:spcPts val="1000"/>
              </a:spcAft>
            </a:pPr>
            <a:r>
              <a:rPr lang="ru-RU" sz="1400" dirty="0" smtClean="0">
                <a:effectLst/>
                <a:latin typeface="Times New Roman"/>
                <a:ea typeface="Calibri"/>
                <a:cs typeface="Times New Roman"/>
              </a:rPr>
              <a:t>МДОТ </a:t>
            </a:r>
            <a:r>
              <a:rPr lang="ru-RU" sz="1400" dirty="0" err="1" smtClean="0">
                <a:effectLst/>
                <a:latin typeface="Times New Roman"/>
                <a:ea typeface="Calibri"/>
                <a:cs typeface="Times New Roman"/>
              </a:rPr>
              <a:t>өзгерістер</a:t>
            </a:r>
            <a:r>
              <a:rPr lang="ru-RU" sz="1400" dirty="0" smtClean="0">
                <a:effectLst/>
                <a:latin typeface="Times New Roman"/>
                <a:ea typeface="Calibri"/>
                <a:cs typeface="Times New Roman"/>
              </a:rPr>
              <a:t>  (</a:t>
            </a:r>
            <a:r>
              <a:rPr lang="ru-RU" sz="1400" dirty="0" err="1" smtClean="0">
                <a:effectLst/>
                <a:latin typeface="Times New Roman"/>
                <a:ea typeface="Calibri"/>
                <a:cs typeface="Times New Roman"/>
              </a:rPr>
              <a:t>Пилоттық</a:t>
            </a:r>
            <a:r>
              <a:rPr lang="ru-RU" sz="1400" dirty="0" smtClean="0">
                <a:effectLst/>
                <a:latin typeface="Times New Roman"/>
                <a:ea typeface="Calibri"/>
                <a:cs typeface="Times New Roman"/>
              </a:rPr>
              <a:t> </a:t>
            </a:r>
            <a:r>
              <a:rPr lang="ru-RU" sz="1400" dirty="0" err="1" smtClean="0">
                <a:effectLst/>
                <a:latin typeface="Times New Roman"/>
                <a:ea typeface="Calibri"/>
                <a:cs typeface="Times New Roman"/>
              </a:rPr>
              <a:t>жоба</a:t>
            </a:r>
            <a:r>
              <a:rPr lang="ru-RU" sz="1400" dirty="0" smtClean="0">
                <a:effectLst/>
                <a:latin typeface="Times New Roman"/>
                <a:ea typeface="Calibri"/>
                <a:cs typeface="Times New Roman"/>
              </a:rPr>
              <a:t>)</a:t>
            </a:r>
            <a:endParaRPr lang="ru-RU" sz="1100" dirty="0">
              <a:effectLst/>
              <a:ea typeface="Calibri"/>
              <a:cs typeface="Times New Roman"/>
            </a:endParaRPr>
          </a:p>
          <a:p>
            <a:pPr algn="ctr">
              <a:lnSpc>
                <a:spcPct val="115000"/>
              </a:lnSpc>
              <a:spcAft>
                <a:spcPts val="1000"/>
              </a:spcAft>
            </a:pPr>
            <a:r>
              <a:rPr lang="ru-RU" sz="1100" dirty="0">
                <a:effectLst/>
                <a:ea typeface="Calibri"/>
                <a:cs typeface="Times New Roman"/>
              </a:rPr>
              <a:t> </a:t>
            </a:r>
            <a:r>
              <a:rPr lang="ru-RU" sz="1100" dirty="0" smtClean="0">
                <a:effectLst/>
                <a:ea typeface="Calibri"/>
                <a:cs typeface="Times New Roman"/>
              </a:rPr>
              <a:t> </a:t>
            </a:r>
            <a:endParaRPr lang="ru-RU" sz="1100" dirty="0">
              <a:effectLst/>
              <a:ea typeface="Calibri"/>
              <a:cs typeface="Times New Roman"/>
            </a:endParaRPr>
          </a:p>
        </p:txBody>
      </p:sp>
      <p:sp>
        <p:nvSpPr>
          <p:cNvPr id="21" name="Выноска со стрелкой вниз 20"/>
          <p:cNvSpPr/>
          <p:nvPr/>
        </p:nvSpPr>
        <p:spPr>
          <a:xfrm>
            <a:off x="6732241" y="2206896"/>
            <a:ext cx="2233642" cy="1504997"/>
          </a:xfrm>
          <a:prstGeom prst="downArrowCallou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endParaRPr lang="ru-RU" sz="1400" dirty="0" smtClean="0">
              <a:latin typeface="Times New Roman"/>
              <a:ea typeface="Calibri"/>
              <a:cs typeface="Times New Roman"/>
            </a:endParaRPr>
          </a:p>
          <a:p>
            <a:pPr algn="ctr">
              <a:lnSpc>
                <a:spcPct val="115000"/>
              </a:lnSpc>
              <a:spcAft>
                <a:spcPts val="0"/>
              </a:spcAft>
            </a:pPr>
            <a:endParaRPr lang="ru-RU" sz="1400" dirty="0">
              <a:latin typeface="Times New Roman"/>
              <a:ea typeface="Calibri"/>
              <a:cs typeface="Times New Roman"/>
            </a:endParaRPr>
          </a:p>
          <a:p>
            <a:pPr algn="ctr">
              <a:lnSpc>
                <a:spcPct val="115000"/>
              </a:lnSpc>
              <a:spcAft>
                <a:spcPts val="0"/>
              </a:spcAft>
            </a:pPr>
            <a:r>
              <a:rPr lang="ru-RU" sz="1400" dirty="0" err="1" smtClean="0">
                <a:latin typeface="Times New Roman"/>
                <a:ea typeface="Calibri"/>
                <a:cs typeface="Times New Roman"/>
              </a:rPr>
              <a:t>Отбасы</a:t>
            </a:r>
            <a:r>
              <a:rPr lang="ru-RU" sz="1400" dirty="0" smtClean="0">
                <a:latin typeface="Times New Roman"/>
                <a:ea typeface="Calibri"/>
                <a:cs typeface="Times New Roman"/>
              </a:rPr>
              <a:t> </a:t>
            </a:r>
            <a:r>
              <a:rPr lang="ru-RU" sz="1400" dirty="0" err="1" smtClean="0">
                <a:latin typeface="Times New Roman"/>
                <a:ea typeface="Calibri"/>
                <a:cs typeface="Times New Roman"/>
              </a:rPr>
              <a:t>мүшелермен</a:t>
            </a:r>
            <a:r>
              <a:rPr lang="ru-RU" sz="1400" dirty="0" smtClean="0">
                <a:latin typeface="Times New Roman"/>
                <a:ea typeface="Calibri"/>
                <a:cs typeface="Times New Roman"/>
              </a:rPr>
              <a:t> </a:t>
            </a:r>
            <a:r>
              <a:rPr lang="ru-RU" sz="1400" dirty="0" err="1">
                <a:latin typeface="Times New Roman"/>
                <a:ea typeface="Calibri"/>
                <a:cs typeface="Times New Roman"/>
              </a:rPr>
              <a:t>бірлесіп</a:t>
            </a:r>
            <a:r>
              <a:rPr lang="ru-RU" sz="1400" dirty="0">
                <a:latin typeface="Times New Roman"/>
                <a:ea typeface="Calibri"/>
                <a:cs typeface="Times New Roman"/>
              </a:rPr>
              <a:t> </a:t>
            </a:r>
            <a:r>
              <a:rPr lang="ru-RU" sz="1400" dirty="0" err="1" smtClean="0">
                <a:latin typeface="Times New Roman"/>
                <a:ea typeface="Calibri"/>
                <a:cs typeface="Times New Roman"/>
              </a:rPr>
              <a:t>орындалатын</a:t>
            </a:r>
            <a:r>
              <a:rPr lang="ru-RU" sz="1400" dirty="0" smtClean="0">
                <a:latin typeface="Times New Roman"/>
                <a:ea typeface="Calibri"/>
                <a:cs typeface="Times New Roman"/>
              </a:rPr>
              <a:t> </a:t>
            </a:r>
            <a:r>
              <a:rPr lang="ru-RU" sz="1400" dirty="0" err="1" smtClean="0">
                <a:latin typeface="Times New Roman"/>
                <a:ea typeface="Calibri"/>
                <a:cs typeface="Times New Roman"/>
              </a:rPr>
              <a:t>балаларға</a:t>
            </a:r>
            <a:r>
              <a:rPr lang="ru-RU" sz="1400" dirty="0" smtClean="0">
                <a:latin typeface="Times New Roman"/>
                <a:ea typeface="Calibri"/>
                <a:cs typeface="Times New Roman"/>
              </a:rPr>
              <a:t> </a:t>
            </a:r>
            <a:r>
              <a:rPr lang="ru-RU" sz="1400" dirty="0" err="1">
                <a:latin typeface="Times New Roman"/>
                <a:ea typeface="Calibri"/>
                <a:cs typeface="Times New Roman"/>
              </a:rPr>
              <a:t>арналған</a:t>
            </a:r>
            <a:r>
              <a:rPr lang="ru-RU" sz="1400" dirty="0">
                <a:latin typeface="Times New Roman"/>
                <a:ea typeface="Calibri"/>
                <a:cs typeface="Times New Roman"/>
              </a:rPr>
              <a:t> </a:t>
            </a:r>
            <a:r>
              <a:rPr lang="ru-RU" sz="1400" dirty="0" err="1" smtClean="0">
                <a:latin typeface="Times New Roman"/>
                <a:ea typeface="Calibri"/>
                <a:cs typeface="Times New Roman"/>
              </a:rPr>
              <a:t>жобалар</a:t>
            </a:r>
            <a:endParaRPr lang="ru-RU" sz="1100" dirty="0">
              <a:effectLst/>
              <a:ea typeface="Calibri"/>
              <a:cs typeface="Times New Roman"/>
            </a:endParaRPr>
          </a:p>
          <a:p>
            <a:pPr algn="ctr">
              <a:lnSpc>
                <a:spcPct val="115000"/>
              </a:lnSpc>
              <a:spcAft>
                <a:spcPts val="1000"/>
              </a:spcAft>
            </a:pPr>
            <a:r>
              <a:rPr lang="ru-RU" sz="1100" dirty="0">
                <a:effectLst/>
                <a:ea typeface="Calibri"/>
                <a:cs typeface="Times New Roman"/>
              </a:rPr>
              <a:t> </a:t>
            </a:r>
          </a:p>
        </p:txBody>
      </p:sp>
      <p:sp>
        <p:nvSpPr>
          <p:cNvPr id="28"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192463" algn="l"/>
              </a:tabLst>
            </a:pPr>
            <a:endParaRPr kumimoji="0" lang="ru-RU"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192463" algn="l"/>
              </a:tabLst>
            </a:pPr>
            <a:r>
              <a:rPr kumimoji="0" lang="ru-RU"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2463" algn="l"/>
              </a:tabLst>
            </a:pP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192463" algn="l"/>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3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35"/>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4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Прямоугольник 21"/>
          <p:cNvSpPr/>
          <p:nvPr/>
        </p:nvSpPr>
        <p:spPr>
          <a:xfrm>
            <a:off x="1146374" y="5919621"/>
            <a:ext cx="7809230" cy="5106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k-KZ" dirty="0" smtClean="0">
                <a:latin typeface="Times New Roman" pitchFamily="18" charset="0"/>
                <a:cs typeface="Times New Roman" pitchFamily="18" charset="0"/>
              </a:rPr>
              <a:t>Ашық білім беру үрдісі. </a:t>
            </a:r>
            <a:endParaRPr lang="kk-KZ" dirty="0">
              <a:latin typeface="Times New Roman" pitchFamily="18" charset="0"/>
              <a:cs typeface="Times New Roman" pitchFamily="18" charset="0"/>
            </a:endParaRPr>
          </a:p>
        </p:txBody>
      </p:sp>
    </p:spTree>
    <p:extLst>
      <p:ext uri="{BB962C8B-B14F-4D97-AF65-F5344CB8AC3E}">
        <p14:creationId xmlns:p14="http://schemas.microsoft.com/office/powerpoint/2010/main" val="327546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вал 4"/>
          <p:cNvSpPr/>
          <p:nvPr/>
        </p:nvSpPr>
        <p:spPr>
          <a:xfrm>
            <a:off x="3803444" y="337039"/>
            <a:ext cx="1848676" cy="160369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dirty="0" smtClean="0"/>
          </a:p>
          <a:p>
            <a:pPr algn="ctr"/>
            <a:endParaRPr lang="kk-KZ" dirty="0"/>
          </a:p>
          <a:p>
            <a:pPr algn="ctr"/>
            <a:endParaRPr lang="kk-KZ" dirty="0"/>
          </a:p>
          <a:p>
            <a:pPr algn="ctr"/>
            <a:endParaRPr lang="kk-KZ" sz="900" dirty="0" smtClean="0">
              <a:latin typeface="Times New Roman" pitchFamily="18" charset="0"/>
              <a:cs typeface="Times New Roman" pitchFamily="18" charset="0"/>
            </a:endParaRPr>
          </a:p>
          <a:p>
            <a:pPr algn="ctr"/>
            <a:endParaRPr lang="kk-KZ" sz="900" dirty="0">
              <a:latin typeface="Times New Roman" pitchFamily="18" charset="0"/>
              <a:cs typeface="Times New Roman" pitchFamily="18" charset="0"/>
            </a:endParaRPr>
          </a:p>
          <a:p>
            <a:pPr algn="ctr"/>
            <a:r>
              <a:rPr lang="kk-KZ" sz="900" dirty="0" smtClean="0">
                <a:latin typeface="Times New Roman" pitchFamily="18" charset="0"/>
                <a:cs typeface="Times New Roman" pitchFamily="18" charset="0"/>
              </a:rPr>
              <a:t>Ынтымақтастық</a:t>
            </a:r>
            <a:endParaRPr lang="kk-KZ" sz="900" dirty="0">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462912">
            <a:off x="5365311" y="350050"/>
            <a:ext cx="871804" cy="74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663108">
            <a:off x="3655942" y="5610351"/>
            <a:ext cx="1289866" cy="110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139363" y="5794447"/>
            <a:ext cx="1210646" cy="69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606502">
            <a:off x="7959536" y="3977900"/>
            <a:ext cx="871804" cy="74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Выгнутая вверх стрелка 19"/>
          <p:cNvSpPr/>
          <p:nvPr/>
        </p:nvSpPr>
        <p:spPr>
          <a:xfrm rot="4419549">
            <a:off x="7600328" y="1494144"/>
            <a:ext cx="945515" cy="634917"/>
          </a:xfrm>
          <a:prstGeom prst="curvedDown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122794">
            <a:off x="1692944" y="4889262"/>
            <a:ext cx="871804" cy="74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483357">
            <a:off x="1203033" y="2447939"/>
            <a:ext cx="89693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181918">
            <a:off x="2803618" y="469610"/>
            <a:ext cx="89693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Овал 24"/>
          <p:cNvSpPr/>
          <p:nvPr/>
        </p:nvSpPr>
        <p:spPr>
          <a:xfrm>
            <a:off x="4572000" y="5055533"/>
            <a:ext cx="1743106" cy="164370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1050" dirty="0" smtClean="0">
              <a:latin typeface="Times New Roman" pitchFamily="18" charset="0"/>
              <a:cs typeface="Times New Roman" pitchFamily="18" charset="0"/>
            </a:endParaRPr>
          </a:p>
          <a:p>
            <a:pPr algn="ctr"/>
            <a:r>
              <a:rPr lang="kk-KZ" sz="1050" dirty="0" smtClean="0">
                <a:latin typeface="Times New Roman" pitchFamily="18" charset="0"/>
                <a:cs typeface="Times New Roman" pitchFamily="18" charset="0"/>
              </a:rPr>
              <a:t>Жобалар</a:t>
            </a:r>
          </a:p>
        </p:txBody>
      </p:sp>
      <p:sp>
        <p:nvSpPr>
          <p:cNvPr id="26" name="Овал 25"/>
          <p:cNvSpPr/>
          <p:nvPr/>
        </p:nvSpPr>
        <p:spPr>
          <a:xfrm>
            <a:off x="6875476" y="2204864"/>
            <a:ext cx="1917352" cy="18800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r>
              <a:rPr lang="kk-KZ" sz="800" dirty="0" smtClean="0">
                <a:latin typeface="Times New Roman" pitchFamily="18" charset="0"/>
                <a:cs typeface="Times New Roman" pitchFamily="18" charset="0"/>
              </a:rPr>
              <a:t>Заттық-кеңістіктік </a:t>
            </a:r>
            <a:r>
              <a:rPr lang="kk-KZ" sz="800" dirty="0">
                <a:latin typeface="Times New Roman" pitchFamily="18" charset="0"/>
                <a:cs typeface="Times New Roman" pitchFamily="18" charset="0"/>
              </a:rPr>
              <a:t>дамытушы орта </a:t>
            </a:r>
          </a:p>
          <a:p>
            <a:pPr algn="ctr"/>
            <a:r>
              <a:rPr lang="kk-KZ" sz="800" dirty="0" smtClean="0">
                <a:latin typeface="Times New Roman" pitchFamily="18" charset="0"/>
                <a:cs typeface="Times New Roman" pitchFamily="18" charset="0"/>
              </a:rPr>
              <a:t>Безопасность.</a:t>
            </a:r>
            <a:endParaRPr lang="kk-KZ" sz="800" dirty="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p:txBody>
      </p:sp>
      <p:sp>
        <p:nvSpPr>
          <p:cNvPr id="27" name="Овал 26"/>
          <p:cNvSpPr/>
          <p:nvPr/>
        </p:nvSpPr>
        <p:spPr>
          <a:xfrm>
            <a:off x="1267460" y="3395901"/>
            <a:ext cx="1792372" cy="15305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r>
              <a:rPr lang="kk-KZ" sz="1050" dirty="0" smtClean="0">
                <a:latin typeface="Times New Roman" pitchFamily="18" charset="0"/>
                <a:cs typeface="Times New Roman" pitchFamily="18" charset="0"/>
              </a:rPr>
              <a:t>Тәжірибе алмасу және тарату</a:t>
            </a:r>
            <a:endParaRPr lang="kk-KZ" sz="1050" dirty="0">
              <a:latin typeface="Times New Roman" pitchFamily="18" charset="0"/>
              <a:cs typeface="Times New Roman" pitchFamily="18" charset="0"/>
            </a:endParaRPr>
          </a:p>
        </p:txBody>
      </p:sp>
      <p:sp>
        <p:nvSpPr>
          <p:cNvPr id="28" name="Овал 27"/>
          <p:cNvSpPr/>
          <p:nvPr/>
        </p:nvSpPr>
        <p:spPr>
          <a:xfrm>
            <a:off x="5940152" y="776400"/>
            <a:ext cx="1730107" cy="15694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sz="1000" dirty="0" smtClean="0">
              <a:latin typeface="Times New Roman" pitchFamily="18" charset="0"/>
              <a:cs typeface="Times New Roman" pitchFamily="18" charset="0"/>
            </a:endParaRPr>
          </a:p>
          <a:p>
            <a:pPr algn="ctr"/>
            <a:endParaRPr lang="kk-KZ" sz="1000" dirty="0">
              <a:latin typeface="Times New Roman" pitchFamily="18" charset="0"/>
              <a:cs typeface="Times New Roman" pitchFamily="18" charset="0"/>
            </a:endParaRPr>
          </a:p>
          <a:p>
            <a:pPr algn="ctr"/>
            <a:endParaRPr lang="kk-KZ" sz="1000" dirty="0" smtClean="0">
              <a:latin typeface="Times New Roman" pitchFamily="18" charset="0"/>
              <a:cs typeface="Times New Roman" pitchFamily="18" charset="0"/>
            </a:endParaRPr>
          </a:p>
          <a:p>
            <a:pPr algn="ctr"/>
            <a:endParaRPr lang="kk-KZ" sz="1000" dirty="0" smtClean="0">
              <a:latin typeface="Times New Roman" pitchFamily="18" charset="0"/>
              <a:cs typeface="Times New Roman" pitchFamily="18" charset="0"/>
            </a:endParaRPr>
          </a:p>
          <a:p>
            <a:pPr algn="ctr"/>
            <a:endParaRPr lang="kk-KZ" sz="1000" dirty="0">
              <a:latin typeface="Times New Roman" pitchFamily="18" charset="0"/>
              <a:cs typeface="Times New Roman" pitchFamily="18" charset="0"/>
            </a:endParaRPr>
          </a:p>
          <a:p>
            <a:pPr algn="ctr"/>
            <a:endParaRPr lang="kk-KZ" sz="1000" dirty="0" smtClean="0">
              <a:latin typeface="Times New Roman" pitchFamily="18" charset="0"/>
              <a:cs typeface="Times New Roman" pitchFamily="18" charset="0"/>
            </a:endParaRPr>
          </a:p>
          <a:p>
            <a:pPr algn="ctr"/>
            <a:endParaRPr lang="kk-KZ" sz="1000" dirty="0">
              <a:latin typeface="Times New Roman" pitchFamily="18" charset="0"/>
              <a:cs typeface="Times New Roman" pitchFamily="18" charset="0"/>
            </a:endParaRPr>
          </a:p>
          <a:p>
            <a:pPr algn="ctr"/>
            <a:r>
              <a:rPr lang="kk-KZ" sz="800" dirty="0" smtClean="0">
                <a:latin typeface="Times New Roman" pitchFamily="18" charset="0"/>
                <a:cs typeface="Times New Roman" pitchFamily="18" charset="0"/>
              </a:rPr>
              <a:t>Тәрбиешілерге </a:t>
            </a:r>
            <a:r>
              <a:rPr lang="kk-KZ" sz="800" dirty="0">
                <a:latin typeface="Times New Roman" pitchFamily="18" charset="0"/>
                <a:cs typeface="Times New Roman" pitchFamily="18" charset="0"/>
              </a:rPr>
              <a:t>негізделген пилоттық жоба мүмкіншіліктері. Даралап оқыту.</a:t>
            </a:r>
          </a:p>
          <a:p>
            <a:pPr algn="ctr"/>
            <a:endParaRPr lang="kk-KZ" sz="800" dirty="0">
              <a:latin typeface="Times New Roman" pitchFamily="18" charset="0"/>
              <a:cs typeface="Times New Roman" pitchFamily="18" charset="0"/>
            </a:endParaRPr>
          </a:p>
        </p:txBody>
      </p:sp>
      <p:sp>
        <p:nvSpPr>
          <p:cNvPr id="29" name="Овал 28"/>
          <p:cNvSpPr/>
          <p:nvPr/>
        </p:nvSpPr>
        <p:spPr>
          <a:xfrm>
            <a:off x="6468475" y="4333803"/>
            <a:ext cx="1763068" cy="16511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sz="1400" dirty="0" smtClean="0">
              <a:latin typeface="Times New Roman" pitchFamily="18" charset="0"/>
              <a:cs typeface="Times New Roman" pitchFamily="18" charset="0"/>
            </a:endParaRPr>
          </a:p>
          <a:p>
            <a:pPr algn="ctr"/>
            <a:endParaRPr lang="kk-KZ" sz="1400" dirty="0">
              <a:latin typeface="Times New Roman" pitchFamily="18" charset="0"/>
              <a:cs typeface="Times New Roman" pitchFamily="18" charset="0"/>
            </a:endParaRPr>
          </a:p>
          <a:p>
            <a:pPr algn="ctr"/>
            <a:endParaRPr lang="kk-KZ" sz="1400" dirty="0" smtClean="0">
              <a:latin typeface="Times New Roman" pitchFamily="18" charset="0"/>
              <a:cs typeface="Times New Roman" pitchFamily="18" charset="0"/>
            </a:endParaRPr>
          </a:p>
          <a:p>
            <a:pPr algn="ctr"/>
            <a:endParaRPr lang="kk-KZ" sz="1000" dirty="0" smtClean="0">
              <a:latin typeface="Times New Roman" pitchFamily="18" charset="0"/>
              <a:cs typeface="Times New Roman" pitchFamily="18" charset="0"/>
            </a:endParaRPr>
          </a:p>
          <a:p>
            <a:pPr algn="ctr"/>
            <a:endParaRPr lang="kk-KZ" sz="1000" dirty="0">
              <a:latin typeface="Times New Roman" pitchFamily="18" charset="0"/>
              <a:cs typeface="Times New Roman" pitchFamily="18" charset="0"/>
            </a:endParaRPr>
          </a:p>
          <a:p>
            <a:pPr algn="ctr"/>
            <a:endParaRPr lang="kk-KZ" sz="1000" dirty="0" smtClean="0">
              <a:latin typeface="Times New Roman" pitchFamily="18" charset="0"/>
              <a:cs typeface="Times New Roman" pitchFamily="18" charset="0"/>
            </a:endParaRPr>
          </a:p>
          <a:p>
            <a:pPr algn="ctr"/>
            <a:r>
              <a:rPr lang="kk-KZ" sz="1000" dirty="0">
                <a:latin typeface="Times New Roman" pitchFamily="18" charset="0"/>
                <a:cs typeface="Times New Roman" pitchFamily="18" charset="0"/>
              </a:rPr>
              <a:t>Ұлттық құндылықтар</a:t>
            </a:r>
          </a:p>
          <a:p>
            <a:pPr algn="ctr"/>
            <a:endParaRPr lang="kk-KZ" sz="1000" dirty="0">
              <a:latin typeface="Times New Roman" pitchFamily="18" charset="0"/>
              <a:cs typeface="Times New Roman" pitchFamily="18" charset="0"/>
            </a:endParaRPr>
          </a:p>
        </p:txBody>
      </p:sp>
      <p:sp>
        <p:nvSpPr>
          <p:cNvPr id="31" name="Овал 30"/>
          <p:cNvSpPr/>
          <p:nvPr/>
        </p:nvSpPr>
        <p:spPr>
          <a:xfrm>
            <a:off x="2544366" y="4741818"/>
            <a:ext cx="1595585" cy="145278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sz="800" smtClean="0">
              <a:latin typeface="Times New Roman" pitchFamily="18" charset="0"/>
              <a:cs typeface="Times New Roman" pitchFamily="18" charset="0"/>
            </a:endParaRPr>
          </a:p>
          <a:p>
            <a:pPr algn="ctr"/>
            <a:endParaRPr lang="kk-KZ" sz="800" smtClean="0">
              <a:latin typeface="Times New Roman" pitchFamily="18" charset="0"/>
              <a:cs typeface="Times New Roman" pitchFamily="18" charset="0"/>
            </a:endParaRPr>
          </a:p>
          <a:p>
            <a:pPr algn="ctr"/>
            <a:endParaRPr lang="kk-KZ" sz="800" smtClean="0">
              <a:latin typeface="Times New Roman" pitchFamily="18" charset="0"/>
              <a:cs typeface="Times New Roman" pitchFamily="18" charset="0"/>
            </a:endParaRPr>
          </a:p>
          <a:p>
            <a:pPr algn="ctr"/>
            <a:endParaRPr lang="kk-KZ" sz="800" smtClean="0">
              <a:latin typeface="Times New Roman" pitchFamily="18" charset="0"/>
              <a:cs typeface="Times New Roman" pitchFamily="18" charset="0"/>
            </a:endParaRPr>
          </a:p>
          <a:p>
            <a:pPr algn="ctr"/>
            <a:endParaRPr lang="kk-KZ" sz="800" smtClean="0">
              <a:latin typeface="Times New Roman" pitchFamily="18" charset="0"/>
              <a:cs typeface="Times New Roman" pitchFamily="18" charset="0"/>
            </a:endParaRPr>
          </a:p>
          <a:p>
            <a:pPr algn="ctr"/>
            <a:endParaRPr lang="kk-KZ" sz="800" smtClean="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p:txBody>
      </p:sp>
      <p:sp>
        <p:nvSpPr>
          <p:cNvPr id="32" name="Овал 31"/>
          <p:cNvSpPr/>
          <p:nvPr/>
        </p:nvSpPr>
        <p:spPr>
          <a:xfrm>
            <a:off x="1858507" y="1276198"/>
            <a:ext cx="1727145" cy="17159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800" dirty="0" smtClean="0">
              <a:latin typeface="Times New Roman" pitchFamily="18" charset="0"/>
              <a:cs typeface="Times New Roman" pitchFamily="18" charset="0"/>
            </a:endParaRPr>
          </a:p>
          <a:p>
            <a:pPr algn="ctr"/>
            <a:endParaRPr lang="kk-KZ" sz="800" dirty="0">
              <a:latin typeface="Times New Roman" pitchFamily="18" charset="0"/>
              <a:cs typeface="Times New Roman" pitchFamily="18" charset="0"/>
            </a:endParaRPr>
          </a:p>
          <a:p>
            <a:pPr algn="ctr"/>
            <a:endParaRPr lang="kk-KZ" sz="1000" dirty="0" smtClean="0">
              <a:latin typeface="Times New Roman" pitchFamily="18" charset="0"/>
              <a:cs typeface="Times New Roman" pitchFamily="18" charset="0"/>
            </a:endParaRPr>
          </a:p>
          <a:p>
            <a:pPr algn="ctr"/>
            <a:r>
              <a:rPr lang="kk-KZ" sz="1000" dirty="0" smtClean="0">
                <a:latin typeface="Times New Roman" pitchFamily="18" charset="0"/>
                <a:cs typeface="Times New Roman" pitchFamily="18" charset="0"/>
              </a:rPr>
              <a:t>Мектеппен сабақтастық.</a:t>
            </a:r>
          </a:p>
          <a:p>
            <a:pPr algn="ctr"/>
            <a:r>
              <a:rPr lang="kk-KZ" sz="1000" dirty="0" smtClean="0">
                <a:latin typeface="Times New Roman" pitchFamily="18" charset="0"/>
                <a:cs typeface="Times New Roman" pitchFamily="18" charset="0"/>
              </a:rPr>
              <a:t> Ата анамен кері байланыс</a:t>
            </a:r>
            <a:r>
              <a:rPr lang="kk-KZ" sz="800" dirty="0" smtClean="0">
                <a:latin typeface="Times New Roman" pitchFamily="18" charset="0"/>
                <a:cs typeface="Times New Roman" pitchFamily="18" charset="0"/>
              </a:rPr>
              <a:t>.</a:t>
            </a:r>
            <a:endParaRPr lang="kk-KZ" sz="800" dirty="0">
              <a:latin typeface="Times New Roman" pitchFamily="18" charset="0"/>
              <a:cs typeface="Times New Roman" pitchFamily="18" charset="0"/>
            </a:endParaRPr>
          </a:p>
        </p:txBody>
      </p:sp>
      <p:pic>
        <p:nvPicPr>
          <p:cNvPr id="33" name="Рисунок 32"/>
          <p:cNvPicPr/>
          <p:nvPr/>
        </p:nvPicPr>
        <p:blipFill>
          <a:blip r:embed="rId5" cstate="print">
            <a:extLst>
              <a:ext uri="{28A0092B-C50C-407E-A947-70E740481C1C}">
                <a14:useLocalDpi xmlns:a14="http://schemas.microsoft.com/office/drawing/2010/main" val="0"/>
              </a:ext>
            </a:extLst>
          </a:blip>
          <a:stretch>
            <a:fillRect/>
          </a:stretch>
        </p:blipFill>
        <p:spPr>
          <a:xfrm>
            <a:off x="3934145" y="3251917"/>
            <a:ext cx="2164862" cy="1489901"/>
          </a:xfrm>
          <a:prstGeom prst="rect">
            <a:avLst/>
          </a:prstGeom>
        </p:spPr>
      </p:pic>
      <p:sp>
        <p:nvSpPr>
          <p:cNvPr id="22" name="Прямоугольник 21"/>
          <p:cNvSpPr/>
          <p:nvPr/>
        </p:nvSpPr>
        <p:spPr>
          <a:xfrm>
            <a:off x="3360111" y="2744773"/>
            <a:ext cx="3104468" cy="400110"/>
          </a:xfrm>
          <a:prstGeom prst="rect">
            <a:avLst/>
          </a:prstGeom>
        </p:spPr>
        <p:txBody>
          <a:bodyPr wrap="square">
            <a:spAutoFit/>
          </a:bodyPr>
          <a:lstStyle/>
          <a:p>
            <a:r>
              <a:rPr lang="kk-KZ" sz="2000" b="1" i="1" dirty="0" smtClean="0">
                <a:solidFill>
                  <a:prstClr val="black"/>
                </a:solidFill>
                <a:latin typeface="Times New Roman" pitchFamily="18" charset="0"/>
                <a:cs typeface="Times New Roman" pitchFamily="18" charset="0"/>
              </a:rPr>
              <a:t>САПАЛЫ БАЛАБАҚША</a:t>
            </a:r>
            <a:endParaRPr lang="kk-KZ" sz="2000" b="1" i="1" dirty="0"/>
          </a:p>
        </p:txBody>
      </p:sp>
      <p:pic>
        <p:nvPicPr>
          <p:cNvPr id="2053" name="Picture 5" descr="C:\Users\ПК\Desktop\57f5fbc541aa8df6af72b7e9a9f4c58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951" y="467271"/>
            <a:ext cx="1195003" cy="106952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V="1">
            <a:off x="7157573" y="2428430"/>
            <a:ext cx="1353158" cy="116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6326" y="5159398"/>
            <a:ext cx="1213826" cy="109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0908" y="776400"/>
            <a:ext cx="1148596" cy="103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00275" y="4807432"/>
            <a:ext cx="919671" cy="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11200" y="3395902"/>
            <a:ext cx="910880" cy="93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7253" y="4319279"/>
            <a:ext cx="1139373" cy="11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974828" y="5704427"/>
            <a:ext cx="959317" cy="369332"/>
          </a:xfrm>
          <a:prstGeom prst="rect">
            <a:avLst/>
          </a:prstGeom>
        </p:spPr>
        <p:txBody>
          <a:bodyPr wrap="square">
            <a:spAutoFit/>
          </a:bodyPr>
          <a:lstStyle/>
          <a:p>
            <a:pPr lvl="0" algn="ctr"/>
            <a:r>
              <a:rPr lang="kk-KZ" sz="900" dirty="0">
                <a:solidFill>
                  <a:prstClr val="black"/>
                </a:solidFill>
                <a:latin typeface="Times New Roman" pitchFamily="18" charset="0"/>
                <a:cs typeface="Times New Roman" pitchFamily="18" charset="0"/>
              </a:rPr>
              <a:t>Сөйлеу және </a:t>
            </a:r>
            <a:endParaRPr lang="kk-KZ" sz="900" dirty="0" smtClean="0">
              <a:solidFill>
                <a:prstClr val="black"/>
              </a:solidFill>
              <a:latin typeface="Times New Roman" pitchFamily="18" charset="0"/>
              <a:cs typeface="Times New Roman" pitchFamily="18" charset="0"/>
            </a:endParaRPr>
          </a:p>
          <a:p>
            <a:pPr lvl="0" algn="ctr"/>
            <a:r>
              <a:rPr lang="kk-KZ" sz="900" dirty="0" smtClean="0">
                <a:solidFill>
                  <a:prstClr val="black"/>
                </a:solidFill>
                <a:latin typeface="Times New Roman" pitchFamily="18" charset="0"/>
                <a:cs typeface="Times New Roman" pitchFamily="18" charset="0"/>
              </a:rPr>
              <a:t>сауаттылық</a:t>
            </a:r>
            <a:endParaRPr lang="kk-KZ" sz="900"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1144" y="1399461"/>
            <a:ext cx="1055650" cy="94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43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p:cNvGraphicFramePr>
            <a:graphicFrameLocks noGrp="1"/>
          </p:cNvGraphicFramePr>
          <p:nvPr>
            <p:ph idx="1"/>
            <p:extLst>
              <p:ext uri="{D42A27DB-BD31-4B8C-83A1-F6EECF244321}">
                <p14:modId xmlns:p14="http://schemas.microsoft.com/office/powerpoint/2010/main" val="1123237574"/>
              </p:ext>
            </p:extLst>
          </p:nvPr>
        </p:nvGraphicFramePr>
        <p:xfrm>
          <a:off x="1331640" y="332656"/>
          <a:ext cx="7499349" cy="6264696"/>
        </p:xfrm>
        <a:graphic>
          <a:graphicData uri="http://schemas.openxmlformats.org/drawingml/2006/table">
            <a:tbl>
              <a:tblPr firstRow="1" bandRow="1">
                <a:tableStyleId>{69CF1AB2-1976-4502-BF36-3FF5EA218861}</a:tableStyleId>
              </a:tblPr>
              <a:tblGrid>
                <a:gridCol w="2304256"/>
                <a:gridCol w="2695310"/>
                <a:gridCol w="2499783"/>
              </a:tblGrid>
              <a:tr h="2026985">
                <a:tc>
                  <a:txBody>
                    <a:bodyPr/>
                    <a:lstStyle/>
                    <a:p>
                      <a:r>
                        <a:rPr lang="kk-KZ" dirty="0" smtClean="0">
                          <a:latin typeface="Times New Roman" pitchFamily="18" charset="0"/>
                          <a:cs typeface="Times New Roman" pitchFamily="18" charset="0"/>
                        </a:rPr>
                        <a:t>Инновациялық алаң</a:t>
                      </a:r>
                      <a:endParaRPr lang="kk-KZ" dirty="0">
                        <a:latin typeface="Times New Roman" pitchFamily="18" charset="0"/>
                        <a:cs typeface="Times New Roman" pitchFamily="18" charset="0"/>
                      </a:endParaRPr>
                    </a:p>
                  </a:txBody>
                  <a:tcPr/>
                </a:tc>
                <a:tc>
                  <a:txBody>
                    <a:bodyPr/>
                    <a:lstStyle/>
                    <a:p>
                      <a:pPr algn="just"/>
                      <a:r>
                        <a:rPr lang="kk-KZ" sz="1400" b="0" dirty="0" smtClean="0">
                          <a:latin typeface="Times New Roman" pitchFamily="18" charset="0"/>
                          <a:cs typeface="Times New Roman" pitchFamily="18" charset="0"/>
                        </a:rPr>
                        <a:t>Инновациялық </a:t>
                      </a:r>
                      <a:r>
                        <a:rPr lang="kk-KZ" sz="1400" b="0" dirty="0" smtClean="0">
                          <a:latin typeface="Times New Roman" pitchFamily="18" charset="0"/>
                          <a:cs typeface="Times New Roman" pitchFamily="18" charset="0"/>
                        </a:rPr>
                        <a:t>технологиялар негізінде жобалау қызметі</a:t>
                      </a:r>
                      <a:r>
                        <a:rPr lang="kk-KZ" sz="1400" b="0" baseline="0" dirty="0" smtClean="0">
                          <a:latin typeface="Times New Roman" pitchFamily="18" charset="0"/>
                          <a:cs typeface="Times New Roman" pitchFamily="18" charset="0"/>
                        </a:rPr>
                        <a:t> үздіксіз жүргізілуде</a:t>
                      </a:r>
                      <a:r>
                        <a:rPr lang="kk-KZ" sz="1400" b="0" dirty="0" smtClean="0">
                          <a:latin typeface="Times New Roman" pitchFamily="18" charset="0"/>
                          <a:cs typeface="Times New Roman" pitchFamily="18" charset="0"/>
                        </a:rPr>
                        <a:t> (Мнемоника, ТРИЗ және т. б.)</a:t>
                      </a:r>
                      <a:endParaRPr lang="kk-KZ" sz="1400" b="0" dirty="0">
                        <a:latin typeface="Times New Roman" pitchFamily="18" charset="0"/>
                        <a:cs typeface="Times New Roman" pitchFamily="18" charset="0"/>
                      </a:endParaRPr>
                    </a:p>
                  </a:txBody>
                  <a:tcPr/>
                </a:tc>
                <a:tc>
                  <a:txBody>
                    <a:bodyPr/>
                    <a:lstStyle/>
                    <a:p>
                      <a:endParaRPr lang="kk-KZ" dirty="0"/>
                    </a:p>
                  </a:txBody>
                  <a:tcPr/>
                </a:tc>
              </a:tr>
              <a:tr h="2293495">
                <a:tc>
                  <a:txBody>
                    <a:bodyPr/>
                    <a:lstStyle/>
                    <a:p>
                      <a:r>
                        <a:rPr lang="kk-KZ" b="1" dirty="0" smtClean="0">
                          <a:latin typeface="Times New Roman" pitchFamily="18" charset="0"/>
                          <a:cs typeface="Times New Roman" pitchFamily="18" charset="0"/>
                        </a:rPr>
                        <a:t>Тағылымдамалық алаң</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          Есік гуманитарлық экономикалық колледжі;</a:t>
                      </a:r>
                    </a:p>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            Абай атындағы ҚазҰПУ;</a:t>
                      </a:r>
                    </a:p>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            ҚазМемҚызПУ меморандумы. </a:t>
                      </a:r>
                    </a:p>
                    <a:p>
                      <a:pPr marL="0" marR="0" indent="0" algn="l" defTabSz="914400" rtl="0" eaLnBrk="1" fontAlgn="auto" latinLnBrk="0" hangingPunct="1">
                        <a:lnSpc>
                          <a:spcPct val="100000"/>
                        </a:lnSpc>
                        <a:spcBef>
                          <a:spcPts val="0"/>
                        </a:spcBef>
                        <a:spcAft>
                          <a:spcPts val="0"/>
                        </a:spcAft>
                        <a:buClrTx/>
                        <a:buSzTx/>
                        <a:buFontTx/>
                        <a:buNone/>
                        <a:tabLst/>
                        <a:defRPr/>
                      </a:pPr>
                      <a:r>
                        <a:rPr lang="kk-KZ"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OYNA </a:t>
                      </a:r>
                      <a:r>
                        <a:rPr lang="kk-KZ" sz="1400" dirty="0" smtClean="0">
                          <a:latin typeface="Times New Roman" pitchFamily="18" charset="0"/>
                          <a:cs typeface="Times New Roman" pitchFamily="18" charset="0"/>
                        </a:rPr>
                        <a:t>балалық шақ институты</a:t>
                      </a:r>
                      <a:r>
                        <a:rPr lang="en-US" sz="140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a:t>
                      </a:r>
                      <a:r>
                        <a:rPr lang="en-US" sz="1400" baseline="0" dirty="0" smtClean="0">
                          <a:latin typeface="Times New Roman" pitchFamily="18" charset="0"/>
                          <a:cs typeface="Times New Roman" pitchFamily="18" charset="0"/>
                        </a:rPr>
                        <a:t> </a:t>
                      </a:r>
                      <a:r>
                        <a:rPr lang="kk-KZ" sz="1400" baseline="0" dirty="0" smtClean="0">
                          <a:latin typeface="Times New Roman" pitchFamily="18" charset="0"/>
                          <a:cs typeface="Times New Roman" pitchFamily="18" charset="0"/>
                        </a:rPr>
                        <a:t>(</a:t>
                      </a:r>
                      <a:r>
                        <a:rPr lang="kk-KZ" sz="1400" dirty="0" smtClean="0">
                          <a:latin typeface="Times New Roman" pitchFamily="18" charset="0"/>
                          <a:cs typeface="Times New Roman" pitchFamily="18" charset="0"/>
                        </a:rPr>
                        <a:t>Гаухар Киикова ҚБ төрағасы. Балаларды дамыту және білім беру профессоры, Оксфорд университеті.</a:t>
                      </a:r>
                    </a:p>
                  </a:txBody>
                  <a:tcPr/>
                </a:tc>
                <a:tc>
                  <a:txBody>
                    <a:bodyPr/>
                    <a:lstStyle/>
                    <a:p>
                      <a:endParaRPr lang="kk-KZ" dirty="0"/>
                    </a:p>
                  </a:txBody>
                  <a:tcPr/>
                </a:tc>
              </a:tr>
              <a:tr h="1944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k-KZ" sz="1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Тәжірибелік  алаң</a:t>
                      </a:r>
                    </a:p>
                    <a:p>
                      <a:endParaRPr lang="kk-KZ" dirty="0"/>
                    </a:p>
                  </a:txBody>
                  <a:tcPr/>
                </a:tc>
                <a:tc>
                  <a:txBody>
                    <a:bodyPr/>
                    <a:lstStyle/>
                    <a:p>
                      <a:r>
                        <a:rPr lang="ru-RU" sz="1400" dirty="0" smtClean="0">
                          <a:latin typeface="Times New Roman" pitchFamily="18" charset="0"/>
                          <a:cs typeface="Times New Roman" pitchFamily="18" charset="0"/>
                        </a:rPr>
                        <a:t>«М</a:t>
                      </a:r>
                      <a:r>
                        <a:rPr lang="kk-KZ" sz="1400" dirty="0" smtClean="0">
                          <a:latin typeface="Times New Roman" pitchFamily="18" charset="0"/>
                          <a:cs typeface="Times New Roman" pitchFamily="18" charset="0"/>
                        </a:rPr>
                        <a:t>ектепке дейінгі ұйым тобындағы екі тәрбиеші бір күн ішінде» пилоттық жобасы.</a:t>
                      </a:r>
                      <a:r>
                        <a:rPr lang="kk-KZ" sz="1400" baseline="0" dirty="0" smtClean="0">
                          <a:latin typeface="Times New Roman" pitchFamily="18" charset="0"/>
                          <a:cs typeface="Times New Roman" pitchFamily="18" charset="0"/>
                        </a:rPr>
                        <a:t> ҚР БҒМ  А.Аймағамбетовтын </a:t>
                      </a:r>
                      <a:r>
                        <a:rPr lang="ru-RU" sz="1400" baseline="0" dirty="0" smtClean="0">
                          <a:latin typeface="Times New Roman" pitchFamily="18" charset="0"/>
                          <a:cs typeface="Times New Roman" pitchFamily="18" charset="0"/>
                        </a:rPr>
                        <a:t>№126 (01.04.22) </a:t>
                      </a:r>
                      <a:r>
                        <a:rPr lang="kk-KZ" sz="1400" baseline="0" dirty="0" smtClean="0">
                          <a:latin typeface="Times New Roman" pitchFamily="18" charset="0"/>
                          <a:cs typeface="Times New Roman" pitchFamily="18" charset="0"/>
                        </a:rPr>
                        <a:t>бұйрығы негізінде</a:t>
                      </a:r>
                      <a:endParaRPr lang="kk-KZ" sz="1400" dirty="0">
                        <a:latin typeface="Times New Roman" pitchFamily="18" charset="0"/>
                        <a:cs typeface="Times New Roman" pitchFamily="18" charset="0"/>
                      </a:endParaRPr>
                    </a:p>
                  </a:txBody>
                  <a:tcPr/>
                </a:tc>
                <a:tc>
                  <a:txBody>
                    <a:bodyPr/>
                    <a:lstStyle/>
                    <a:p>
                      <a:endParaRPr lang="kk-KZ" dirty="0"/>
                    </a:p>
                  </a:txBody>
                  <a:tcPr/>
                </a:tc>
              </a:tr>
            </a:tbl>
          </a:graphicData>
        </a:graphic>
      </p:graphicFrame>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476672"/>
            <a:ext cx="194421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0974" y="2420888"/>
            <a:ext cx="192347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4750059"/>
            <a:ext cx="1944216" cy="163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376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38154" y="5517232"/>
            <a:ext cx="7610310" cy="1080120"/>
          </a:xfrm>
        </p:spPr>
        <p:txBody>
          <a:bodyPr>
            <a:normAutofit/>
          </a:bodyPr>
          <a:lstStyle/>
          <a:p>
            <a:pPr lvl="0" algn="just">
              <a:lnSpc>
                <a:spcPct val="115000"/>
              </a:lnSpc>
              <a:spcBef>
                <a:spcPts val="0"/>
              </a:spcBef>
              <a:spcAft>
                <a:spcPts val="1000"/>
              </a:spcAft>
            </a:pPr>
            <a:r>
              <a:rPr lang="kk-KZ" sz="1100" dirty="0" smtClean="0">
                <a:solidFill>
                  <a:prstClr val="black"/>
                </a:solidFill>
                <a:effectLst/>
                <a:ea typeface="Calibri"/>
                <a:cs typeface="Times New Roman"/>
              </a:rPr>
              <a:t/>
            </a:r>
            <a:br>
              <a:rPr lang="kk-KZ" sz="1100" dirty="0" smtClean="0">
                <a:solidFill>
                  <a:prstClr val="black"/>
                </a:solidFill>
                <a:effectLst/>
                <a:ea typeface="Calibri"/>
                <a:cs typeface="Times New Roman"/>
              </a:rPr>
            </a:br>
            <a:r>
              <a:rPr lang="kk-KZ" sz="1100" dirty="0" smtClean="0">
                <a:solidFill>
                  <a:prstClr val="black"/>
                </a:solidFill>
                <a:effectLst/>
                <a:ea typeface="Calibri"/>
                <a:cs typeface="Times New Roman"/>
              </a:rPr>
              <a:t>	</a:t>
            </a:r>
            <a:r>
              <a:rPr lang="ru-RU" sz="1400" dirty="0" smtClean="0">
                <a:solidFill>
                  <a:prstClr val="black"/>
                </a:solidFill>
                <a:effectLst/>
                <a:latin typeface="Times New Roman" pitchFamily="18" charset="0"/>
                <a:ea typeface="+mn-ea"/>
                <a:cs typeface="Times New Roman" pitchFamily="18" charset="0"/>
              </a:rPr>
              <a:t>«</a:t>
            </a:r>
            <a:r>
              <a:rPr lang="ru-RU" sz="1400" dirty="0">
                <a:solidFill>
                  <a:prstClr val="black"/>
                </a:solidFill>
                <a:effectLst/>
                <a:latin typeface="Times New Roman" pitchFamily="18" charset="0"/>
                <a:ea typeface="+mn-ea"/>
                <a:cs typeface="Times New Roman" pitchFamily="18" charset="0"/>
              </a:rPr>
              <a:t>М</a:t>
            </a:r>
            <a:r>
              <a:rPr lang="kk-KZ" sz="1400" dirty="0">
                <a:solidFill>
                  <a:prstClr val="black"/>
                </a:solidFill>
                <a:effectLst/>
                <a:latin typeface="Times New Roman" pitchFamily="18" charset="0"/>
                <a:ea typeface="+mn-ea"/>
                <a:cs typeface="Times New Roman" pitchFamily="18" charset="0"/>
              </a:rPr>
              <a:t>ектепке дейінгі ұйым тобындағы екі тәрбиеші бір күн ішінде» </a:t>
            </a:r>
            <a:r>
              <a:rPr lang="kk-KZ" sz="1400" dirty="0" smtClean="0">
                <a:solidFill>
                  <a:prstClr val="black"/>
                </a:solidFill>
                <a:effectLst/>
                <a:latin typeface="Times New Roman" pitchFamily="18" charset="0"/>
                <a:ea typeface="+mn-ea"/>
                <a:cs typeface="Times New Roman" pitchFamily="18" charset="0"/>
              </a:rPr>
              <a:t>ұжыммен ұйымдастырылған кездесу.</a:t>
            </a:r>
            <a:endParaRPr lang="kk-KZ" dirty="0"/>
          </a:p>
        </p:txBody>
      </p:sp>
      <p:sp>
        <p:nvSpPr>
          <p:cNvPr id="5" name="Заголовок 1"/>
          <p:cNvSpPr txBox="1">
            <a:spLocks/>
          </p:cNvSpPr>
          <p:nvPr/>
        </p:nvSpPr>
        <p:spPr>
          <a:xfrm>
            <a:off x="1138154" y="4624208"/>
            <a:ext cx="3649869" cy="490066"/>
          </a:xfrm>
          <a:prstGeom prst="rect">
            <a:avLst/>
          </a:prstGeom>
        </p:spPr>
        <p:txBody>
          <a:bodyPr anchor="ctr">
            <a:normAutofit fontScale="45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lnSpc>
                <a:spcPct val="115000"/>
              </a:lnSpc>
              <a:spcBef>
                <a:spcPts val="0"/>
              </a:spcBef>
              <a:spcAft>
                <a:spcPts val="1000"/>
              </a:spcAft>
            </a:pPr>
            <a:r>
              <a:rPr lang="kk-KZ" sz="1100" dirty="0" smtClean="0">
                <a:solidFill>
                  <a:prstClr val="black"/>
                </a:solidFill>
                <a:effectLst/>
                <a:ea typeface="Calibri"/>
                <a:cs typeface="Times New Roman"/>
              </a:rPr>
              <a:t/>
            </a:r>
            <a:br>
              <a:rPr lang="kk-KZ" sz="1100" dirty="0" smtClean="0">
                <a:solidFill>
                  <a:prstClr val="black"/>
                </a:solidFill>
                <a:effectLst/>
                <a:ea typeface="Calibri"/>
                <a:cs typeface="Times New Roman"/>
              </a:rPr>
            </a:br>
            <a:endParaRPr lang="kk-KZ"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154" y="1700808"/>
            <a:ext cx="761031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38154" y="260648"/>
            <a:ext cx="7610310" cy="1776384"/>
          </a:xfrm>
          <a:prstGeom prst="rect">
            <a:avLst/>
          </a:prstGeom>
        </p:spPr>
        <p:txBody>
          <a:bodyPr wrap="square">
            <a:spAutoFit/>
          </a:bodyPr>
          <a:lstStyle/>
          <a:p>
            <a:pPr lvl="0" algn="ctr">
              <a:lnSpc>
                <a:spcPct val="115000"/>
              </a:lnSpc>
              <a:spcAft>
                <a:spcPts val="1000"/>
              </a:spcAft>
            </a:pPr>
            <a:r>
              <a:rPr lang="ru-RU" sz="1400" dirty="0" err="1" smtClean="0">
                <a:solidFill>
                  <a:prstClr val="black"/>
                </a:solidFill>
                <a:latin typeface="Times New Roman"/>
                <a:ea typeface="Calibri"/>
                <a:cs typeface="Times New Roman"/>
              </a:rPr>
              <a:t>Өзгерістер</a:t>
            </a:r>
            <a:r>
              <a:rPr lang="ru-RU" sz="1400" dirty="0" smtClean="0">
                <a:solidFill>
                  <a:prstClr val="black"/>
                </a:solidFill>
                <a:latin typeface="Times New Roman"/>
                <a:ea typeface="Calibri"/>
                <a:cs typeface="Times New Roman"/>
              </a:rPr>
              <a:t>  </a:t>
            </a:r>
            <a:r>
              <a:rPr lang="ru-RU" sz="1400" dirty="0">
                <a:solidFill>
                  <a:prstClr val="black"/>
                </a:solidFill>
                <a:latin typeface="Times New Roman"/>
                <a:ea typeface="Calibri"/>
                <a:cs typeface="Times New Roman"/>
              </a:rPr>
              <a:t>(</a:t>
            </a:r>
            <a:r>
              <a:rPr lang="ru-RU" sz="1400" dirty="0" err="1">
                <a:solidFill>
                  <a:prstClr val="black"/>
                </a:solidFill>
                <a:latin typeface="Times New Roman"/>
                <a:ea typeface="Calibri"/>
                <a:cs typeface="Times New Roman"/>
              </a:rPr>
              <a:t>Пилоттық</a:t>
            </a:r>
            <a:r>
              <a:rPr lang="ru-RU" sz="1400" dirty="0">
                <a:solidFill>
                  <a:prstClr val="black"/>
                </a:solidFill>
                <a:latin typeface="Times New Roman"/>
                <a:ea typeface="Calibri"/>
                <a:cs typeface="Times New Roman"/>
              </a:rPr>
              <a:t> </a:t>
            </a:r>
            <a:r>
              <a:rPr lang="ru-RU" sz="1400" dirty="0" err="1">
                <a:solidFill>
                  <a:prstClr val="black"/>
                </a:solidFill>
                <a:latin typeface="Times New Roman"/>
                <a:ea typeface="Calibri"/>
                <a:cs typeface="Times New Roman"/>
              </a:rPr>
              <a:t>жоба</a:t>
            </a:r>
            <a:r>
              <a:rPr lang="ru-RU" sz="1400" dirty="0">
                <a:solidFill>
                  <a:prstClr val="black"/>
                </a:solidFill>
                <a:latin typeface="Times New Roman"/>
                <a:ea typeface="Calibri"/>
                <a:cs typeface="Times New Roman"/>
              </a:rPr>
              <a:t>)</a:t>
            </a:r>
            <a:endParaRPr lang="ru-RU" sz="1100" dirty="0">
              <a:solidFill>
                <a:prstClr val="black"/>
              </a:solidFill>
              <a:ea typeface="Calibri"/>
              <a:cs typeface="Times New Roman"/>
            </a:endParaRPr>
          </a:p>
          <a:p>
            <a:pPr marL="365760" lvl="0" indent="-283464">
              <a:spcBef>
                <a:spcPts val="600"/>
              </a:spcBef>
              <a:buClr>
                <a:srgbClr val="31B6FD"/>
              </a:buClr>
              <a:buSzPct val="80000"/>
              <a:buFont typeface="Wingdings 2"/>
              <a:buChar char=""/>
            </a:pPr>
            <a:r>
              <a:rPr lang="ru-RU" sz="1400" dirty="0">
                <a:solidFill>
                  <a:prstClr val="black"/>
                </a:solidFill>
                <a:latin typeface="Times New Roman" pitchFamily="18" charset="0"/>
                <a:cs typeface="Times New Roman" pitchFamily="18" charset="0"/>
              </a:rPr>
              <a:t>«М</a:t>
            </a:r>
            <a:r>
              <a:rPr lang="kk-KZ" sz="1400" dirty="0">
                <a:solidFill>
                  <a:prstClr val="black"/>
                </a:solidFill>
                <a:latin typeface="Times New Roman" pitchFamily="18" charset="0"/>
                <a:cs typeface="Times New Roman" pitchFamily="18" charset="0"/>
              </a:rPr>
              <a:t>ектепке дейінгі ұйым тобындағы екі тәрбиеші бір күн ішінде» пилоттық жобасы. ҚР БҒМ  А.Аймағамбетовтын </a:t>
            </a:r>
            <a:r>
              <a:rPr lang="ru-RU" sz="1400" dirty="0">
                <a:solidFill>
                  <a:prstClr val="black"/>
                </a:solidFill>
                <a:latin typeface="Times New Roman" pitchFamily="18" charset="0"/>
                <a:cs typeface="Times New Roman" pitchFamily="18" charset="0"/>
              </a:rPr>
              <a:t>№126 (01.04.22) </a:t>
            </a:r>
            <a:r>
              <a:rPr lang="kk-KZ" sz="1400" dirty="0">
                <a:solidFill>
                  <a:prstClr val="black"/>
                </a:solidFill>
                <a:latin typeface="Times New Roman" pitchFamily="18" charset="0"/>
                <a:cs typeface="Times New Roman" pitchFamily="18" charset="0"/>
              </a:rPr>
              <a:t>бұйрығы.</a:t>
            </a:r>
          </a:p>
          <a:p>
            <a:pPr marL="365760" lvl="0" indent="-283464">
              <a:spcBef>
                <a:spcPts val="600"/>
              </a:spcBef>
              <a:buClr>
                <a:srgbClr val="31B6FD"/>
              </a:buClr>
              <a:buSzPct val="80000"/>
              <a:buFont typeface="Wingdings 2"/>
              <a:buChar char=""/>
            </a:pPr>
            <a:r>
              <a:rPr lang="kk-KZ" sz="1400" dirty="0">
                <a:solidFill>
                  <a:prstClr val="black"/>
                </a:solidFill>
                <a:latin typeface="Times New Roman" pitchFamily="18" charset="0"/>
                <a:cs typeface="Times New Roman" pitchFamily="18" charset="0"/>
              </a:rPr>
              <a:t>Пилоттық жоба шеңберінде мектепке дейінгі білім беру жүйесі үшін «өсу нүктесінің» қызметін ұйымдастыру жұмыстары наурыз</a:t>
            </a:r>
            <a:r>
              <a:rPr lang="ru-RU" sz="1400" dirty="0">
                <a:solidFill>
                  <a:prstClr val="black"/>
                </a:solidFill>
                <a:latin typeface="Times New Roman" pitchFamily="18" charset="0"/>
                <a:cs typeface="Times New Roman" pitchFamily="18" charset="0"/>
              </a:rPr>
              <a:t>-</a:t>
            </a:r>
            <a:r>
              <a:rPr lang="kk-KZ" sz="1400" dirty="0">
                <a:solidFill>
                  <a:prstClr val="black"/>
                </a:solidFill>
                <a:latin typeface="Times New Roman" pitchFamily="18" charset="0"/>
                <a:cs typeface="Times New Roman" pitchFamily="18" charset="0"/>
              </a:rPr>
              <a:t>мамыр аралығында басталып кетті.</a:t>
            </a:r>
          </a:p>
          <a:p>
            <a:pPr marL="365760" lvl="0" indent="-283464">
              <a:spcBef>
                <a:spcPts val="600"/>
              </a:spcBef>
              <a:buClr>
                <a:srgbClr val="31B6FD"/>
              </a:buClr>
              <a:buSzPct val="80000"/>
              <a:buFont typeface="Wingdings 2"/>
              <a:buChar char=""/>
            </a:pPr>
            <a:endParaRPr lang="kk-KZ" sz="1400" dirty="0">
              <a:solidFill>
                <a:prstClr val="black"/>
              </a:solidFill>
            </a:endParaRPr>
          </a:p>
        </p:txBody>
      </p:sp>
    </p:spTree>
    <p:extLst>
      <p:ext uri="{BB962C8B-B14F-4D97-AF65-F5344CB8AC3E}">
        <p14:creationId xmlns:p14="http://schemas.microsoft.com/office/powerpoint/2010/main" val="73250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638"/>
            <a:ext cx="7498080" cy="490066"/>
          </a:xfrm>
        </p:spPr>
        <p:txBody>
          <a:bodyPr>
            <a:normAutofit fontScale="90000"/>
          </a:bodyPr>
          <a:lstStyle/>
          <a:p>
            <a:pPr lvl="0" algn="ctr">
              <a:lnSpc>
                <a:spcPct val="115000"/>
              </a:lnSpc>
              <a:spcBef>
                <a:spcPts val="0"/>
              </a:spcBef>
              <a:spcAft>
                <a:spcPts val="1000"/>
              </a:spcAft>
            </a:pPr>
            <a:r>
              <a:rPr lang="kk-KZ" sz="1100" dirty="0" smtClean="0">
                <a:solidFill>
                  <a:prstClr val="black"/>
                </a:solidFill>
                <a:effectLst/>
                <a:ea typeface="Calibri"/>
                <a:cs typeface="Times New Roman"/>
              </a:rPr>
              <a:t/>
            </a:r>
            <a:br>
              <a:rPr lang="kk-KZ" sz="1100" dirty="0" smtClean="0">
                <a:solidFill>
                  <a:prstClr val="black"/>
                </a:solidFill>
                <a:effectLst/>
                <a:ea typeface="Calibri"/>
                <a:cs typeface="Times New Roman"/>
              </a:rPr>
            </a:br>
            <a:r>
              <a:rPr lang="ru-RU" sz="1400" dirty="0">
                <a:solidFill>
                  <a:prstClr val="black"/>
                </a:solidFill>
                <a:effectLst/>
                <a:latin typeface="Times New Roman" pitchFamily="18" charset="0"/>
                <a:ea typeface="+mn-ea"/>
                <a:cs typeface="Times New Roman" pitchFamily="18" charset="0"/>
              </a:rPr>
              <a:t>«</a:t>
            </a:r>
            <a:r>
              <a:rPr lang="ru-RU" sz="1600" b="1" dirty="0">
                <a:solidFill>
                  <a:srgbClr val="0070C0"/>
                </a:solidFill>
                <a:effectLst/>
                <a:latin typeface="Times New Roman" pitchFamily="18" charset="0"/>
                <a:ea typeface="+mn-ea"/>
                <a:cs typeface="Times New Roman" pitchFamily="18" charset="0"/>
              </a:rPr>
              <a:t>М</a:t>
            </a:r>
            <a:r>
              <a:rPr lang="kk-KZ" sz="1600" b="1" dirty="0">
                <a:solidFill>
                  <a:srgbClr val="0070C0"/>
                </a:solidFill>
                <a:effectLst/>
                <a:latin typeface="Times New Roman" pitchFamily="18" charset="0"/>
                <a:ea typeface="+mn-ea"/>
                <a:cs typeface="Times New Roman" pitchFamily="18" charset="0"/>
              </a:rPr>
              <a:t>ектепке дейінгі ұйым тобындағы екі тәрбиеші бір күн ішінде» пилоттық </a:t>
            </a:r>
            <a:r>
              <a:rPr lang="kk-KZ" sz="1600" b="1" dirty="0" smtClean="0">
                <a:solidFill>
                  <a:srgbClr val="0070C0"/>
                </a:solidFill>
                <a:effectLst/>
                <a:latin typeface="Times New Roman" pitchFamily="18" charset="0"/>
                <a:ea typeface="+mn-ea"/>
                <a:cs typeface="Times New Roman" pitchFamily="18" charset="0"/>
              </a:rPr>
              <a:t>жобасынын мүмкіншіліктері</a:t>
            </a:r>
            <a:endParaRPr lang="kk-KZ" sz="4400" b="1" dirty="0">
              <a:solidFill>
                <a:srgbClr val="0070C0"/>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2204864"/>
            <a:ext cx="7272808" cy="418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1138154" y="4624208"/>
            <a:ext cx="3649869" cy="490066"/>
          </a:xfrm>
          <a:prstGeom prst="rect">
            <a:avLst/>
          </a:prstGeom>
        </p:spPr>
        <p:txBody>
          <a:bodyPr anchor="ctr">
            <a:normAutofit fontScale="450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lnSpc>
                <a:spcPct val="115000"/>
              </a:lnSpc>
              <a:spcBef>
                <a:spcPts val="0"/>
              </a:spcBef>
              <a:spcAft>
                <a:spcPts val="1000"/>
              </a:spcAft>
            </a:pPr>
            <a:r>
              <a:rPr lang="kk-KZ" sz="1100" dirty="0" smtClean="0">
                <a:solidFill>
                  <a:prstClr val="black"/>
                </a:solidFill>
                <a:effectLst/>
                <a:ea typeface="Calibri"/>
                <a:cs typeface="Times New Roman"/>
              </a:rPr>
              <a:t/>
            </a:r>
            <a:br>
              <a:rPr lang="kk-KZ" sz="1100" dirty="0" smtClean="0">
                <a:solidFill>
                  <a:prstClr val="black"/>
                </a:solidFill>
                <a:effectLst/>
                <a:ea typeface="Calibri"/>
                <a:cs typeface="Times New Roman"/>
              </a:rPr>
            </a:br>
            <a:endParaRPr lang="kk-KZ" dirty="0"/>
          </a:p>
        </p:txBody>
      </p:sp>
      <p:sp>
        <p:nvSpPr>
          <p:cNvPr id="3" name="Прямоугольник 2"/>
          <p:cNvSpPr/>
          <p:nvPr/>
        </p:nvSpPr>
        <p:spPr>
          <a:xfrm>
            <a:off x="1259632" y="908720"/>
            <a:ext cx="7488832" cy="1169551"/>
          </a:xfrm>
          <a:prstGeom prst="rect">
            <a:avLst/>
          </a:prstGeom>
        </p:spPr>
        <p:txBody>
          <a:bodyPr wrap="square">
            <a:spAutoFit/>
          </a:bodyPr>
          <a:lstStyle/>
          <a:p>
            <a:r>
              <a:rPr lang="kk-KZ" sz="1400" dirty="0">
                <a:latin typeface="Times New Roman" pitchFamily="18" charset="0"/>
                <a:cs typeface="Times New Roman" pitchFamily="18" charset="0"/>
              </a:rPr>
              <a:t> </a:t>
            </a:r>
            <a:r>
              <a:rPr lang="kk-KZ" sz="1400" dirty="0" smtClean="0">
                <a:latin typeface="Times New Roman" pitchFamily="18" charset="0"/>
                <a:cs typeface="Times New Roman" pitchFamily="18" charset="0"/>
              </a:rPr>
              <a:t>Даралап </a:t>
            </a:r>
            <a:r>
              <a:rPr lang="kk-KZ" sz="1400" dirty="0">
                <a:latin typeface="Times New Roman" pitchFamily="18" charset="0"/>
                <a:cs typeface="Times New Roman" pitchFamily="18" charset="0"/>
              </a:rPr>
              <a:t>оқыту </a:t>
            </a:r>
            <a:r>
              <a:rPr lang="kk-KZ" sz="1400" dirty="0" smtClean="0">
                <a:latin typeface="Times New Roman" pitchFamily="18" charset="0"/>
                <a:cs typeface="Times New Roman" pitchFamily="18" charset="0"/>
              </a:rPr>
              <a:t>-</a:t>
            </a:r>
            <a:r>
              <a:rPr lang="kk-KZ" sz="1400" dirty="0">
                <a:latin typeface="Times New Roman" pitchFamily="18" charset="0"/>
                <a:cs typeface="Times New Roman" pitchFamily="18" charset="0"/>
              </a:rPr>
              <a:t>әр баланың жеке қажеттіліктерін ескере отырып ұйымдастырылған </a:t>
            </a:r>
            <a:r>
              <a:rPr lang="kk-KZ" sz="1400" dirty="0" smtClean="0">
                <a:latin typeface="Times New Roman" pitchFamily="18" charset="0"/>
                <a:cs typeface="Times New Roman" pitchFamily="18" charset="0"/>
              </a:rPr>
              <a:t>ортада барлық </a:t>
            </a:r>
            <a:r>
              <a:rPr lang="kk-KZ" sz="1400" dirty="0">
                <a:latin typeface="Times New Roman" pitchFamily="18" charset="0"/>
                <a:cs typeface="Times New Roman" pitchFamily="18" charset="0"/>
              </a:rPr>
              <a:t>балалар эмоционалды, зияткерлік және академиялық қолдауды сезінеді, әлеуметтенуге </a:t>
            </a:r>
            <a:r>
              <a:rPr lang="kk-KZ" sz="1400" dirty="0" smtClean="0">
                <a:latin typeface="Times New Roman" pitchFamily="18" charset="0"/>
                <a:cs typeface="Times New Roman" pitchFamily="18" charset="0"/>
              </a:rPr>
              <a:t>қатысады; </a:t>
            </a:r>
            <a:r>
              <a:rPr lang="kk-KZ" sz="1400" dirty="0">
                <a:latin typeface="Times New Roman" pitchFamily="18" charset="0"/>
                <a:cs typeface="Times New Roman" pitchFamily="18" charset="0"/>
              </a:rPr>
              <a:t>балалармен жүйелі жеке </a:t>
            </a:r>
            <a:r>
              <a:rPr lang="kk-KZ" sz="1400" dirty="0" smtClean="0">
                <a:latin typeface="Times New Roman" pitchFamily="18" charset="0"/>
                <a:cs typeface="Times New Roman" pitchFamily="18" charset="0"/>
              </a:rPr>
              <a:t>жұмыс жүргізіледі.</a:t>
            </a:r>
          </a:p>
          <a:p>
            <a:r>
              <a:rPr lang="kk-KZ" sz="1400" dirty="0" smtClean="0">
                <a:latin typeface="Times New Roman" pitchFamily="18" charset="0"/>
                <a:cs typeface="Times New Roman" pitchFamily="18" charset="0"/>
              </a:rPr>
              <a:t>Бір топта екі тәрбиешінің қатар жұмыс істеуі балаларды ерте дамыту топтарында және әсіресе ерекше қажеттіліктері бар балаларға жетік көңіл бөлуге мүмкіншілік алады.</a:t>
            </a:r>
            <a:endParaRPr lang="kk-KZ" sz="1400" dirty="0">
              <a:latin typeface="Times New Roman" pitchFamily="18" charset="0"/>
              <a:cs typeface="Times New Roman" pitchFamily="18" charset="0"/>
            </a:endParaRPr>
          </a:p>
        </p:txBody>
      </p:sp>
    </p:spTree>
    <p:extLst>
      <p:ext uri="{BB962C8B-B14F-4D97-AF65-F5344CB8AC3E}">
        <p14:creationId xmlns:p14="http://schemas.microsoft.com/office/powerpoint/2010/main" val="5661482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528</TotalTime>
  <Words>422</Words>
  <Application>Microsoft Office PowerPoint</Application>
  <PresentationFormat>Экран (4:3)</PresentationFormat>
  <Paragraphs>164</Paragraphs>
  <Slides>15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Солнцестояние</vt:lpstr>
      <vt:lpstr>Алматы облысы, Талғар ауданы, Жаңа Қуат коттедж қалашығы</vt:lpstr>
      <vt:lpstr>Презентация PowerPoint</vt:lpstr>
      <vt:lpstr>Презентация PowerPoint</vt:lpstr>
      <vt:lpstr>Презентация PowerPoint</vt:lpstr>
      <vt:lpstr>"Еркем-Ай Алматы" БОТО САПАЛЫ БАЛАБАҚША</vt:lpstr>
      <vt:lpstr>Презентация PowerPoint</vt:lpstr>
      <vt:lpstr>Презентация PowerPoint</vt:lpstr>
      <vt:lpstr>  «Мектепке дейінгі ұйым тобындағы екі тәрбиеші бір күн ішінде» ұжыммен ұйымдастырылған кездесу.</vt:lpstr>
      <vt:lpstr> «Мектепке дейінгі ұйым тобындағы екі тәрбиеші бір күн ішінде» пилоттық жобасынын мүмкіншіліктері</vt:lpstr>
      <vt:lpstr>Презентация PowerPoint</vt:lpstr>
      <vt:lpstr>Презентация PowerPoint</vt:lpstr>
      <vt:lpstr>Ұзақ мерзімді  зерттеу жобалары</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КАЧЕСТВЕННЫЙ ДЕТСКИЙ САД   ДВОЦ «Еркем-Ай Алматы» </dc:title>
  <dc:creator>ПК</dc:creator>
  <cp:lastModifiedBy>Erkem-ai</cp:lastModifiedBy>
  <cp:revision>56</cp:revision>
  <dcterms:created xsi:type="dcterms:W3CDTF">2022-09-21T14:55:00Z</dcterms:created>
  <dcterms:modified xsi:type="dcterms:W3CDTF">2022-11-14T04:20:05Z</dcterms:modified>
</cp:coreProperties>
</file>